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74" r:id="rId2"/>
    <p:sldId id="304" r:id="rId3"/>
    <p:sldId id="1497" r:id="rId4"/>
    <p:sldId id="299" r:id="rId5"/>
    <p:sldId id="1515" r:id="rId6"/>
    <p:sldId id="308" r:id="rId7"/>
    <p:sldId id="307" r:id="rId8"/>
    <p:sldId id="310" r:id="rId9"/>
    <p:sldId id="1522" r:id="rId10"/>
    <p:sldId id="1517" r:id="rId11"/>
    <p:sldId id="295" r:id="rId12"/>
    <p:sldId id="1528" r:id="rId13"/>
    <p:sldId id="301" r:id="rId14"/>
    <p:sldId id="1532" r:id="rId15"/>
    <p:sldId id="373" r:id="rId16"/>
    <p:sldId id="339" r:id="rId17"/>
    <p:sldId id="291" r:id="rId18"/>
    <p:sldId id="375" r:id="rId19"/>
    <p:sldId id="1535" r:id="rId20"/>
    <p:sldId id="1279" r:id="rId21"/>
    <p:sldId id="1405" r:id="rId22"/>
    <p:sldId id="1498" r:id="rId23"/>
    <p:sldId id="1510" r:id="rId24"/>
    <p:sldId id="1493" r:id="rId25"/>
    <p:sldId id="1502" r:id="rId26"/>
    <p:sldId id="1503" r:id="rId27"/>
    <p:sldId id="1500" r:id="rId28"/>
    <p:sldId id="1375" r:id="rId29"/>
    <p:sldId id="1407" r:id="rId30"/>
    <p:sldId id="1408" r:id="rId31"/>
    <p:sldId id="1516" r:id="rId32"/>
    <p:sldId id="1512" r:id="rId33"/>
    <p:sldId id="1527" r:id="rId34"/>
    <p:sldId id="271" r:id="rId35"/>
    <p:sldId id="365" r:id="rId36"/>
    <p:sldId id="1379" r:id="rId37"/>
    <p:sldId id="312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7" autoAdjust="0"/>
    <p:restoredTop sz="94474" autoAdjust="0"/>
  </p:normalViewPr>
  <p:slideViewPr>
    <p:cSldViewPr snapToGrid="0" snapToObjects="1">
      <p:cViewPr varScale="1">
        <p:scale>
          <a:sx n="64" d="100"/>
          <a:sy n="64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B7D43153-EE59-49D1-98BE-51D7AE7AAA4A}"/>
    <pc:docChg chg="undo custSel addSld delSld modSld">
      <pc:chgData name="" userId="3b99287881d56c4f" providerId="LiveId" clId="{B7D43153-EE59-49D1-98BE-51D7AE7AAA4A}" dt="2020-08-16T15:00:46.336" v="465" actId="2696"/>
      <pc:docMkLst>
        <pc:docMk/>
      </pc:docMkLst>
      <pc:sldChg chg="add del">
        <pc:chgData name="" userId="3b99287881d56c4f" providerId="LiveId" clId="{B7D43153-EE59-49D1-98BE-51D7AE7AAA4A}" dt="2020-08-16T14:59:22.205" v="244" actId="2696"/>
        <pc:sldMkLst>
          <pc:docMk/>
          <pc:sldMk cId="1087222698" sldId="258"/>
        </pc:sldMkLst>
      </pc:sldChg>
      <pc:sldChg chg="add del">
        <pc:chgData name="" userId="3b99287881d56c4f" providerId="LiveId" clId="{B7D43153-EE59-49D1-98BE-51D7AE7AAA4A}" dt="2020-08-16T14:59:22.201" v="243" actId="2696"/>
        <pc:sldMkLst>
          <pc:docMk/>
          <pc:sldMk cId="2582114191" sldId="259"/>
        </pc:sldMkLst>
      </pc:sldChg>
      <pc:sldChg chg="addSp delSp modSp add del">
        <pc:chgData name="" userId="3b99287881d56c4f" providerId="LiveId" clId="{B7D43153-EE59-49D1-98BE-51D7AE7AAA4A}" dt="2020-08-16T14:59:47.922" v="381" actId="2696"/>
        <pc:sldMkLst>
          <pc:docMk/>
          <pc:sldMk cId="3018924991" sldId="271"/>
        </pc:sldMkLst>
        <pc:picChg chg="add mod">
          <ac:chgData name="" userId="3b99287881d56c4f" providerId="LiveId" clId="{B7D43153-EE59-49D1-98BE-51D7AE7AAA4A}" dt="2020-08-16T14:55:35.266" v="165" actId="1076"/>
          <ac:picMkLst>
            <pc:docMk/>
            <pc:sldMk cId="3018924991" sldId="271"/>
            <ac:picMk id="3" creationId="{E047F391-12CB-41CA-A88B-F45ABF549BA0}"/>
          </ac:picMkLst>
        </pc:picChg>
        <pc:picChg chg="del">
          <ac:chgData name="" userId="3b99287881d56c4f" providerId="LiveId" clId="{B7D43153-EE59-49D1-98BE-51D7AE7AAA4A}" dt="2020-08-16T14:55:28.302" v="164" actId="478"/>
          <ac:picMkLst>
            <pc:docMk/>
            <pc:sldMk cId="3018924991" sldId="271"/>
            <ac:picMk id="4" creationId="{AC45FD9E-6886-4C46-98FD-A969E778A029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6" creationId="{D85A8359-2F5C-9643-BAAB-9988BB532CC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7" creationId="{4E255EC1-2838-5E4B-BD49-C8E0B6ADCDE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8" creationId="{BA98E927-6CE8-E244-BE97-015EDBB09A3B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9" creationId="{CA5E1C9B-0A27-404D-B299-855E08FF690F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10" creationId="{9C518F3C-98E7-5944-BDD8-8E8B0782F531}"/>
          </ac:picMkLst>
        </pc:picChg>
      </pc:sldChg>
      <pc:sldChg chg="add del">
        <pc:chgData name="" userId="3b99287881d56c4f" providerId="LiveId" clId="{B7D43153-EE59-49D1-98BE-51D7AE7AAA4A}" dt="2020-08-16T14:59:47.891" v="374" actId="2696"/>
        <pc:sldMkLst>
          <pc:docMk/>
          <pc:sldMk cId="317367191" sldId="275"/>
        </pc:sldMkLst>
      </pc:sldChg>
      <pc:sldChg chg="add del">
        <pc:chgData name="" userId="3b99287881d56c4f" providerId="LiveId" clId="{B7D43153-EE59-49D1-98BE-51D7AE7AAA4A}" dt="2020-08-16T14:59:48.019" v="398" actId="2696"/>
        <pc:sldMkLst>
          <pc:docMk/>
          <pc:sldMk cId="705060432" sldId="291"/>
        </pc:sldMkLst>
      </pc:sldChg>
      <pc:sldChg chg="addSp delSp modSp add del">
        <pc:chgData name="" userId="3b99287881d56c4f" providerId="LiveId" clId="{B7D43153-EE59-49D1-98BE-51D7AE7AAA4A}" dt="2020-08-16T14:59:48.066" v="404" actId="2696"/>
        <pc:sldMkLst>
          <pc:docMk/>
          <pc:sldMk cId="3338093760" sldId="295"/>
        </pc:sldMkLst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2" creationId="{1122C51B-4A31-314C-A1E5-766A23A26E57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3" creationId="{5ADE5799-526D-DB4F-B21D-29CA0FD4BDF6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4" creationId="{3ADE205D-0BD4-D144-BAD2-2E7B265413C2}"/>
          </ac:picMkLst>
        </pc:picChg>
        <pc:picChg chg="add mod">
          <ac:chgData name="" userId="3b99287881d56c4f" providerId="LiveId" clId="{B7D43153-EE59-49D1-98BE-51D7AE7AAA4A}" dt="2020-08-16T14:51:14.016" v="105" actId="1076"/>
          <ac:picMkLst>
            <pc:docMk/>
            <pc:sldMk cId="3338093760" sldId="295"/>
            <ac:picMk id="7" creationId="{42AF4EC7-E057-4666-B5B1-6ACB4E11104A}"/>
          </ac:picMkLst>
        </pc:picChg>
      </pc:sldChg>
      <pc:sldChg chg="add del">
        <pc:chgData name="" userId="3b99287881d56c4f" providerId="LiveId" clId="{B7D43153-EE59-49D1-98BE-51D7AE7AAA4A}" dt="2020-08-16T14:59:48.112" v="411" actId="2696"/>
        <pc:sldMkLst>
          <pc:docMk/>
          <pc:sldMk cId="4141385363" sldId="299"/>
        </pc:sldMkLst>
      </pc:sldChg>
      <pc:sldChg chg="add del">
        <pc:chgData name="" userId="3b99287881d56c4f" providerId="LiveId" clId="{B7D43153-EE59-49D1-98BE-51D7AE7AAA4A}" dt="2020-08-16T14:59:48.050" v="402" actId="2696"/>
        <pc:sldMkLst>
          <pc:docMk/>
          <pc:sldMk cId="1155431320" sldId="301"/>
        </pc:sldMkLst>
      </pc:sldChg>
      <pc:sldChg chg="addSp delSp modSp add del">
        <pc:chgData name="" userId="3b99287881d56c4f" providerId="LiveId" clId="{B7D43153-EE59-49D1-98BE-51D7AE7AAA4A}" dt="2020-08-16T14:59:48.128" v="413" actId="2696"/>
        <pc:sldMkLst>
          <pc:docMk/>
          <pc:sldMk cId="2576647253" sldId="304"/>
        </pc:sldMkLst>
        <pc:picChg chg="del">
          <ac:chgData name="" userId="3b99287881d56c4f" providerId="LiveId" clId="{B7D43153-EE59-49D1-98BE-51D7AE7AAA4A}" dt="2020-08-16T14:47:30.719" v="56" actId="478"/>
          <ac:picMkLst>
            <pc:docMk/>
            <pc:sldMk cId="2576647253" sldId="304"/>
            <ac:picMk id="2" creationId="{56589129-79A6-2A48-86C9-C2B8A579CD54}"/>
          </ac:picMkLst>
        </pc:picChg>
        <pc:picChg chg="del">
          <ac:chgData name="" userId="3b99287881d56c4f" providerId="LiveId" clId="{B7D43153-EE59-49D1-98BE-51D7AE7AAA4A}" dt="2020-08-16T14:47:46.444" v="62" actId="478"/>
          <ac:picMkLst>
            <pc:docMk/>
            <pc:sldMk cId="2576647253" sldId="304"/>
            <ac:picMk id="3" creationId="{7E884FEB-E0C7-3346-B0BA-62BA42B5B1EA}"/>
          </ac:picMkLst>
        </pc:picChg>
        <pc:picChg chg="add mod">
          <ac:chgData name="" userId="3b99287881d56c4f" providerId="LiveId" clId="{B7D43153-EE59-49D1-98BE-51D7AE7AAA4A}" dt="2020-08-16T14:47:32.369" v="57" actId="1076"/>
          <ac:picMkLst>
            <pc:docMk/>
            <pc:sldMk cId="2576647253" sldId="304"/>
            <ac:picMk id="4" creationId="{06451D72-2AD3-4D0D-9DD1-74F70BB6A712}"/>
          </ac:picMkLst>
        </pc:picChg>
        <pc:picChg chg="add del mod">
          <ac:chgData name="" userId="3b99287881d56c4f" providerId="LiveId" clId="{B7D43153-EE59-49D1-98BE-51D7AE7AAA4A}" dt="2020-08-16T14:47:21.959" v="53"/>
          <ac:picMkLst>
            <pc:docMk/>
            <pc:sldMk cId="2576647253" sldId="304"/>
            <ac:picMk id="6" creationId="{2D9E37E2-EF18-4245-8C35-FBF664E1CF28}"/>
          </ac:picMkLst>
        </pc:picChg>
        <pc:picChg chg="add del">
          <ac:chgData name="" userId="3b99287881d56c4f" providerId="LiveId" clId="{B7D43153-EE59-49D1-98BE-51D7AE7AAA4A}" dt="2020-08-16T14:47:40.174" v="59"/>
          <ac:picMkLst>
            <pc:docMk/>
            <pc:sldMk cId="2576647253" sldId="304"/>
            <ac:picMk id="7" creationId="{5D492A79-96C6-4313-A840-6C9417B69A1E}"/>
          </ac:picMkLst>
        </pc:picChg>
        <pc:picChg chg="add mod">
          <ac:chgData name="" userId="3b99287881d56c4f" providerId="LiveId" clId="{B7D43153-EE59-49D1-98BE-51D7AE7AAA4A}" dt="2020-08-16T14:47:48.885" v="63" actId="1076"/>
          <ac:picMkLst>
            <pc:docMk/>
            <pc:sldMk cId="2576647253" sldId="304"/>
            <ac:picMk id="8" creationId="{8B14A859-20B9-4D15-9134-A140883E480E}"/>
          </ac:picMkLst>
        </pc:picChg>
      </pc:sldChg>
      <pc:sldChg chg="addSp delSp modSp add del">
        <pc:chgData name="" userId="3b99287881d56c4f" providerId="LiveId" clId="{B7D43153-EE59-49D1-98BE-51D7AE7AAA4A}" dt="2020-08-16T14:59:48.081" v="408" actId="2696"/>
        <pc:sldMkLst>
          <pc:docMk/>
          <pc:sldMk cId="4003786069" sldId="307"/>
        </pc:sldMkLst>
        <pc:picChg chg="add mod">
          <ac:chgData name="" userId="3b99287881d56c4f" providerId="LiveId" clId="{B7D43153-EE59-49D1-98BE-51D7AE7AAA4A}" dt="2020-08-16T14:49:26.124" v="83" actId="1076"/>
          <ac:picMkLst>
            <pc:docMk/>
            <pc:sldMk cId="4003786069" sldId="307"/>
            <ac:picMk id="2" creationId="{5E5A1C6E-03C1-4B77-BEBA-72344B59C150}"/>
          </ac:picMkLst>
        </pc:picChg>
        <pc:picChg chg="del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4" creationId="{95BBACFE-30EB-804A-9F61-A7E4041CF3E0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8" creationId="{E557A532-5757-1E43-A290-D69CA3A443EC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0" creationId="{927B2918-835B-A74E-8CBC-4CF486618F2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3" creationId="{DDB8244E-8C7A-A243-8C94-549D98C436D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6" creationId="{AFEA44E4-F73A-A94E-BC29-98867B500BA6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8" creationId="{0F3A870D-337A-B647-BB33-A3A6A82EF403}"/>
          </ac:picMkLst>
        </pc:picChg>
      </pc:sldChg>
      <pc:sldChg chg="addSp delSp modSp add del">
        <pc:chgData name="" userId="3b99287881d56c4f" providerId="LiveId" clId="{B7D43153-EE59-49D1-98BE-51D7AE7AAA4A}" dt="2020-08-16T14:59:48.081" v="409" actId="2696"/>
        <pc:sldMkLst>
          <pc:docMk/>
          <pc:sldMk cId="1052021329" sldId="308"/>
        </pc:sldMkLst>
        <pc:picChg chg="add mod">
          <ac:chgData name="" userId="3b99287881d56c4f" providerId="LiveId" clId="{B7D43153-EE59-49D1-98BE-51D7AE7AAA4A}" dt="2020-08-16T14:49:01.684" v="76" actId="1076"/>
          <ac:picMkLst>
            <pc:docMk/>
            <pc:sldMk cId="1052021329" sldId="308"/>
            <ac:picMk id="2" creationId="{75BDDFB4-8B68-47D3-BFEB-6E52AE9F9742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3" creationId="{9DFC651B-E484-894E-AFAA-7D809CB99833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6" creationId="{E91A1DDC-AD1F-284A-B998-712E3B910149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8" creationId="{F8E5C156-77DF-7A41-9F10-7DCD3816E118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0" creationId="{415BD26C-7F05-5B40-8896-3FBCE9568B2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2" creationId="{C4654AB2-987D-B047-85CD-D57643FA034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5" creationId="{DB81BB99-E7A3-CE40-ADD7-DAFE8529C90A}"/>
          </ac:picMkLst>
        </pc:picChg>
      </pc:sldChg>
      <pc:sldChg chg="addSp delSp modSp add del">
        <pc:chgData name="" userId="3b99287881d56c4f" providerId="LiveId" clId="{B7D43153-EE59-49D1-98BE-51D7AE7AAA4A}" dt="2020-08-16T14:59:48.081" v="407" actId="2696"/>
        <pc:sldMkLst>
          <pc:docMk/>
          <pc:sldMk cId="2586687868" sldId="310"/>
        </pc:sldMkLst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2" creationId="{4643FC01-E06B-B642-B6EA-08BC29C738B8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4" creationId="{0D531A58-6EA0-6D4B-935A-BB686874C03F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7" creationId="{2EA0944B-076F-9B44-8EE3-0C3D43905432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9" creationId="{03B28E70-1D90-CD44-9ECB-AA40C892EBCD}"/>
          </ac:picMkLst>
        </pc:picChg>
        <pc:picChg chg="add mod">
          <ac:chgData name="" userId="3b99287881d56c4f" providerId="LiveId" clId="{B7D43153-EE59-49D1-98BE-51D7AE7AAA4A}" dt="2020-08-16T14:49:49.749" v="89" actId="1076"/>
          <ac:picMkLst>
            <pc:docMk/>
            <pc:sldMk cId="2586687868" sldId="310"/>
            <ac:picMk id="11" creationId="{287AD9AF-717B-43A5-9AA7-54CDA74E3B06}"/>
          </ac:picMkLst>
        </pc:picChg>
      </pc:sldChg>
      <pc:sldChg chg="addSp delSp modSp add del">
        <pc:chgData name="" userId="3b99287881d56c4f" providerId="LiveId" clId="{B7D43153-EE59-49D1-98BE-51D7AE7AAA4A}" dt="2020-08-16T14:59:47.891" v="376" actId="2696"/>
        <pc:sldMkLst>
          <pc:docMk/>
          <pc:sldMk cId="963334949" sldId="311"/>
        </pc:sldMkLst>
        <pc:picChg chg="add mod">
          <ac:chgData name="" userId="3b99287881d56c4f" providerId="LiveId" clId="{B7D43153-EE59-49D1-98BE-51D7AE7AAA4A}" dt="2020-08-16T14:56:21.286" v="171" actId="1076"/>
          <ac:picMkLst>
            <pc:docMk/>
            <pc:sldMk cId="963334949" sldId="311"/>
            <ac:picMk id="2" creationId="{FEA912EC-4105-4410-A646-BA13D0EB23FC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8" creationId="{DDE869F5-A7C2-7F49-8BA4-E6767FF57785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9" creationId="{B142975D-617C-2C4B-B918-3471C49DA4CB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10" creationId="{589C7012-7E93-9B4A-9737-E025FF2B1022}"/>
          </ac:picMkLst>
        </pc:picChg>
      </pc:sldChg>
      <pc:sldChg chg="add del">
        <pc:chgData name="" userId="3b99287881d56c4f" providerId="LiveId" clId="{B7D43153-EE59-49D1-98BE-51D7AE7AAA4A}" dt="2020-08-16T14:59:47.906" v="378" actId="2696"/>
        <pc:sldMkLst>
          <pc:docMk/>
          <pc:sldMk cId="3853544057" sldId="312"/>
        </pc:sldMkLst>
      </pc:sldChg>
      <pc:sldChg chg="add del">
        <pc:chgData name="" userId="3b99287881d56c4f" providerId="LiveId" clId="{B7D43153-EE59-49D1-98BE-51D7AE7AAA4A}" dt="2020-08-16T14:59:47.906" v="377" actId="2696"/>
        <pc:sldMkLst>
          <pc:docMk/>
          <pc:sldMk cId="841876585" sldId="331"/>
        </pc:sldMkLst>
      </pc:sldChg>
      <pc:sldChg chg="add del">
        <pc:chgData name="" userId="3b99287881d56c4f" providerId="LiveId" clId="{B7D43153-EE59-49D1-98BE-51D7AE7AAA4A}" dt="2020-08-16T14:59:47.891" v="375" actId="2696"/>
        <pc:sldMkLst>
          <pc:docMk/>
          <pc:sldMk cId="3703334155" sldId="334"/>
        </pc:sldMkLst>
      </pc:sldChg>
      <pc:sldChg chg="add del">
        <pc:chgData name="" userId="3b99287881d56c4f" providerId="LiveId" clId="{B7D43153-EE59-49D1-98BE-51D7AE7AAA4A}" dt="2020-08-16T14:59:48.034" v="399" actId="2696"/>
        <pc:sldMkLst>
          <pc:docMk/>
          <pc:sldMk cId="1429015285" sldId="339"/>
        </pc:sldMkLst>
      </pc:sldChg>
      <pc:sldChg chg="add del">
        <pc:chgData name="" userId="3b99287881d56c4f" providerId="LiveId" clId="{B7D43153-EE59-49D1-98BE-51D7AE7AAA4A}" dt="2020-08-16T15:00:46.330" v="464" actId="2696"/>
        <pc:sldMkLst>
          <pc:docMk/>
          <pc:sldMk cId="886461816" sldId="340"/>
        </pc:sldMkLst>
      </pc:sldChg>
      <pc:sldChg chg="addSp delSp modSp add del">
        <pc:chgData name="" userId="3b99287881d56c4f" providerId="LiveId" clId="{B7D43153-EE59-49D1-98BE-51D7AE7AAA4A}" dt="2020-08-16T15:00:46.288" v="459" actId="2696"/>
        <pc:sldMkLst>
          <pc:docMk/>
          <pc:sldMk cId="287241310" sldId="341"/>
        </pc:sldMkLst>
        <pc:grpChg chg="del">
          <ac:chgData name="" userId="3b99287881d56c4f" providerId="LiveId" clId="{B7D43153-EE59-49D1-98BE-51D7AE7AAA4A}" dt="2020-08-16T14:57:17.841" v="178" actId="478"/>
          <ac:grpSpMkLst>
            <pc:docMk/>
            <pc:sldMk cId="287241310" sldId="341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7:23.351" v="179" actId="1076"/>
          <ac:picMkLst>
            <pc:docMk/>
            <pc:sldMk cId="287241310" sldId="341"/>
            <ac:picMk id="2" creationId="{0543E929-3AE6-4684-B16C-F2F9F560206A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4:59:22.158" v="236" actId="2696"/>
        <pc:sldMkLst>
          <pc:docMk/>
          <pc:sldMk cId="1861730916" sldId="357"/>
        </pc:sldMkLst>
      </pc:sldChg>
      <pc:sldChg chg="add del">
        <pc:chgData name="" userId="3b99287881d56c4f" providerId="LiveId" clId="{B7D43153-EE59-49D1-98BE-51D7AE7AAA4A}" dt="2020-08-16T14:59:22.158" v="238" actId="2696"/>
        <pc:sldMkLst>
          <pc:docMk/>
          <pc:sldMk cId="2191467342" sldId="358"/>
        </pc:sldMkLst>
      </pc:sldChg>
      <pc:sldChg chg="add del">
        <pc:chgData name="" userId="3b99287881d56c4f" providerId="LiveId" clId="{B7D43153-EE59-49D1-98BE-51D7AE7AAA4A}" dt="2020-08-16T14:59:22.158" v="237" actId="2696"/>
        <pc:sldMkLst>
          <pc:docMk/>
          <pc:sldMk cId="1619993151" sldId="359"/>
        </pc:sldMkLst>
      </pc:sldChg>
      <pc:sldChg chg="add del">
        <pc:chgData name="" userId="3b99287881d56c4f" providerId="LiveId" clId="{B7D43153-EE59-49D1-98BE-51D7AE7AAA4A}" dt="2020-08-16T14:59:47.922" v="380" actId="2696"/>
        <pc:sldMkLst>
          <pc:docMk/>
          <pc:sldMk cId="1007301781" sldId="365"/>
        </pc:sldMkLst>
      </pc:sldChg>
      <pc:sldChg chg="add del">
        <pc:chgData name="" userId="3b99287881d56c4f" providerId="LiveId" clId="{B7D43153-EE59-49D1-98BE-51D7AE7AAA4A}" dt="2020-08-16T14:59:48.034" v="400" actId="2696"/>
        <pc:sldMkLst>
          <pc:docMk/>
          <pc:sldMk cId="2055127343" sldId="373"/>
        </pc:sldMkLst>
      </pc:sldChg>
      <pc:sldChg chg="add del">
        <pc:chgData name="" userId="3b99287881d56c4f" providerId="LiveId" clId="{B7D43153-EE59-49D1-98BE-51D7AE7AAA4A}" dt="2020-08-16T14:59:48.128" v="414" actId="2696"/>
        <pc:sldMkLst>
          <pc:docMk/>
          <pc:sldMk cId="373926925" sldId="374"/>
        </pc:sldMkLst>
      </pc:sldChg>
      <pc:sldChg chg="add del">
        <pc:chgData name="" userId="3b99287881d56c4f" providerId="LiveId" clId="{B7D43153-EE59-49D1-98BE-51D7AE7AAA4A}" dt="2020-08-16T14:59:48.019" v="397" actId="2696"/>
        <pc:sldMkLst>
          <pc:docMk/>
          <pc:sldMk cId="3874600779" sldId="375"/>
        </pc:sldMkLst>
      </pc:sldChg>
      <pc:sldChg chg="add del">
        <pc:chgData name="" userId="3b99287881d56c4f" providerId="LiveId" clId="{B7D43153-EE59-49D1-98BE-51D7AE7AAA4A}" dt="2020-08-16T14:59:22.173" v="241" actId="2696"/>
        <pc:sldMkLst>
          <pc:docMk/>
          <pc:sldMk cId="1234403764" sldId="683"/>
        </pc:sldMkLst>
      </pc:sldChg>
      <pc:sldChg chg="add del">
        <pc:chgData name="" userId="3b99287881d56c4f" providerId="LiveId" clId="{B7D43153-EE59-49D1-98BE-51D7AE7AAA4A}" dt="2020-08-16T14:59:48.003" v="395" actId="2696"/>
        <pc:sldMkLst>
          <pc:docMk/>
          <pc:sldMk cId="479644362" sldId="1279"/>
        </pc:sldMkLst>
      </pc:sldChg>
      <pc:sldChg chg="addSp delSp modSp add del delAnim">
        <pc:chgData name="" userId="3b99287881d56c4f" providerId="LiveId" clId="{B7D43153-EE59-49D1-98BE-51D7AE7AAA4A}" dt="2020-08-16T14:59:47.956" v="387" actId="2696"/>
        <pc:sldMkLst>
          <pc:docMk/>
          <pc:sldMk cId="1553143857" sldId="1375"/>
        </pc:sldMkLst>
        <pc:picChg chg="del">
          <ac:chgData name="" userId="3b99287881d56c4f" providerId="LiveId" clId="{B7D43153-EE59-49D1-98BE-51D7AE7AAA4A}" dt="2020-08-16T14:53:37.851" v="134" actId="478"/>
          <ac:picMkLst>
            <pc:docMk/>
            <pc:sldMk cId="1553143857" sldId="1375"/>
            <ac:picMk id="4" creationId="{2816F011-3852-4423-881B-92B81244047F}"/>
          </ac:picMkLst>
        </pc:picChg>
        <pc:picChg chg="add mod">
          <ac:chgData name="" userId="3b99287881d56c4f" providerId="LiveId" clId="{B7D43153-EE59-49D1-98BE-51D7AE7AAA4A}" dt="2020-08-16T14:53:40.171" v="135" actId="1076"/>
          <ac:picMkLst>
            <pc:docMk/>
            <pc:sldMk cId="1553143857" sldId="1375"/>
            <ac:picMk id="6" creationId="{6503803E-543E-42C8-B2B3-967BC9232BD6}"/>
          </ac:picMkLst>
        </pc:picChg>
      </pc:sldChg>
      <pc:sldChg chg="add del">
        <pc:chgData name="" userId="3b99287881d56c4f" providerId="LiveId" clId="{B7D43153-EE59-49D1-98BE-51D7AE7AAA4A}" dt="2020-08-16T14:59:47.922" v="379" actId="2696"/>
        <pc:sldMkLst>
          <pc:docMk/>
          <pc:sldMk cId="571050109" sldId="1379"/>
        </pc:sldMkLst>
      </pc:sldChg>
      <pc:sldChg chg="add del">
        <pc:chgData name="" userId="3b99287881d56c4f" providerId="LiveId" clId="{B7D43153-EE59-49D1-98BE-51D7AE7AAA4A}" dt="2020-08-16T15:00:46.313" v="461" actId="2696"/>
        <pc:sldMkLst>
          <pc:docMk/>
          <pc:sldMk cId="1714049697" sldId="1381"/>
        </pc:sldMkLst>
      </pc:sldChg>
      <pc:sldChg chg="add del">
        <pc:chgData name="" userId="3b99287881d56c4f" providerId="LiveId" clId="{B7D43153-EE59-49D1-98BE-51D7AE7AAA4A}" dt="2020-08-16T14:59:22.329" v="267" actId="2696"/>
        <pc:sldMkLst>
          <pc:docMk/>
          <pc:sldMk cId="354658568" sldId="1387"/>
        </pc:sldMkLst>
      </pc:sldChg>
      <pc:sldChg chg="add del">
        <pc:chgData name="" userId="3b99287881d56c4f" providerId="LiveId" clId="{B7D43153-EE59-49D1-98BE-51D7AE7AAA4A}" dt="2020-08-16T14:59:22.327" v="266" actId="2696"/>
        <pc:sldMkLst>
          <pc:docMk/>
          <pc:sldMk cId="1159596635" sldId="1388"/>
        </pc:sldMkLst>
      </pc:sldChg>
      <pc:sldChg chg="add del">
        <pc:chgData name="" userId="3b99287881d56c4f" providerId="LiveId" clId="{B7D43153-EE59-49D1-98BE-51D7AE7AAA4A}" dt="2020-08-16T14:59:22.173" v="239" actId="2696"/>
        <pc:sldMkLst>
          <pc:docMk/>
          <pc:sldMk cId="4282826554" sldId="1391"/>
        </pc:sldMkLst>
      </pc:sldChg>
      <pc:sldChg chg="add del">
        <pc:chgData name="" userId="3b99287881d56c4f" providerId="LiveId" clId="{B7D43153-EE59-49D1-98BE-51D7AE7AAA4A}" dt="2020-08-16T15:00:46.319" v="462" actId="2696"/>
        <pc:sldMkLst>
          <pc:docMk/>
          <pc:sldMk cId="2654873537" sldId="1393"/>
        </pc:sldMkLst>
      </pc:sldChg>
      <pc:sldChg chg="addSp delSp modSp add del">
        <pc:chgData name="" userId="3b99287881d56c4f" providerId="LiveId" clId="{B7D43153-EE59-49D1-98BE-51D7AE7AAA4A}" dt="2020-08-16T14:59:48.003" v="394" actId="2696"/>
        <pc:sldMkLst>
          <pc:docMk/>
          <pc:sldMk cId="3693936514" sldId="1405"/>
        </pc:sldMkLst>
        <pc:picChg chg="del">
          <ac:chgData name="" userId="3b99287881d56c4f" providerId="LiveId" clId="{B7D43153-EE59-49D1-98BE-51D7AE7AAA4A}" dt="2020-08-16T14:51:43.202" v="108" actId="478"/>
          <ac:picMkLst>
            <pc:docMk/>
            <pc:sldMk cId="3693936514" sldId="1405"/>
            <ac:picMk id="2" creationId="{9CCB4271-5DAA-D642-AE74-D4B49CBF69AF}"/>
          </ac:picMkLst>
        </pc:picChg>
        <pc:picChg chg="add mod">
          <ac:chgData name="" userId="3b99287881d56c4f" providerId="LiveId" clId="{B7D43153-EE59-49D1-98BE-51D7AE7AAA4A}" dt="2020-08-16T14:51:45.312" v="109" actId="1076"/>
          <ac:picMkLst>
            <pc:docMk/>
            <pc:sldMk cId="3693936514" sldId="1405"/>
            <ac:picMk id="4" creationId="{0D7D6183-8422-42BE-8981-59ECBE2669D6}"/>
          </ac:picMkLst>
        </pc:picChg>
      </pc:sldChg>
      <pc:sldChg chg="addSp delSp modSp add del">
        <pc:chgData name="" userId="3b99287881d56c4f" providerId="LiveId" clId="{B7D43153-EE59-49D1-98BE-51D7AE7AAA4A}" dt="2020-08-16T14:59:47.956" v="386" actId="2696"/>
        <pc:sldMkLst>
          <pc:docMk/>
          <pc:sldMk cId="1470066366" sldId="1407"/>
        </pc:sldMkLst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2" creationId="{91AED788-922E-2846-82CB-2CA681EB4E5A}"/>
          </ac:picMkLst>
        </pc:picChg>
        <pc:picChg chg="add mod ord">
          <ac:chgData name="" userId="3b99287881d56c4f" providerId="LiveId" clId="{B7D43153-EE59-49D1-98BE-51D7AE7AAA4A}" dt="2020-08-16T14:53:59.405" v="141" actId="167"/>
          <ac:picMkLst>
            <pc:docMk/>
            <pc:sldMk cId="1470066366" sldId="1407"/>
            <ac:picMk id="4" creationId="{BCB68E30-F255-4412-9712-B9F7EEBB27E5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5" creationId="{9C22DB86-5127-9E48-8222-62D508877386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6" creationId="{6D3FB4FF-470F-3A48-93E8-9E1B9B7C3F7E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7" creationId="{55CCDE25-6AAD-F045-8E41-CF30AF4193A2}"/>
          </ac:picMkLst>
        </pc:picChg>
      </pc:sldChg>
      <pc:sldChg chg="addSp delSp modSp add del">
        <pc:chgData name="" userId="3b99287881d56c4f" providerId="LiveId" clId="{B7D43153-EE59-49D1-98BE-51D7AE7AAA4A}" dt="2020-08-16T14:59:47.956" v="385" actId="2696"/>
        <pc:sldMkLst>
          <pc:docMk/>
          <pc:sldMk cId="257295337" sldId="1408"/>
        </pc:sldMkLst>
        <pc:picChg chg="add mod">
          <ac:chgData name="" userId="3b99287881d56c4f" providerId="LiveId" clId="{B7D43153-EE59-49D1-98BE-51D7AE7AAA4A}" dt="2020-08-16T14:54:16.350" v="145" actId="1076"/>
          <ac:picMkLst>
            <pc:docMk/>
            <pc:sldMk cId="257295337" sldId="1408"/>
            <ac:picMk id="2" creationId="{D9BC813D-9546-4C69-8005-F660A0C2F5DC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4" creationId="{2709B1E3-E259-8A48-98A0-9948596DEBD3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7" creationId="{D7F2B982-3BA2-F347-967E-FD7C7167230D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8" creationId="{EA81EE97-0159-724B-8CB9-8CBE81F9356B}"/>
          </ac:picMkLst>
        </pc:picChg>
      </pc:sldChg>
      <pc:sldChg chg="add del">
        <pc:chgData name="" userId="3b99287881d56c4f" providerId="LiveId" clId="{B7D43153-EE59-49D1-98BE-51D7AE7AAA4A}" dt="2020-08-16T14:59:22.419" v="283" actId="2696"/>
        <pc:sldMkLst>
          <pc:docMk/>
          <pc:sldMk cId="1877511333" sldId="1409"/>
        </pc:sldMkLst>
      </pc:sldChg>
      <pc:sldChg chg="add del">
        <pc:chgData name="" userId="3b99287881d56c4f" providerId="LiveId" clId="{B7D43153-EE59-49D1-98BE-51D7AE7AAA4A}" dt="2020-08-16T14:59:22.406" v="280" actId="2696"/>
        <pc:sldMkLst>
          <pc:docMk/>
          <pc:sldMk cId="2389435499" sldId="1410"/>
        </pc:sldMkLst>
      </pc:sldChg>
      <pc:sldChg chg="add del">
        <pc:chgData name="" userId="3b99287881d56c4f" providerId="LiveId" clId="{B7D43153-EE59-49D1-98BE-51D7AE7AAA4A}" dt="2020-08-16T14:59:22.400" v="279" actId="2696"/>
        <pc:sldMkLst>
          <pc:docMk/>
          <pc:sldMk cId="2470229677" sldId="1411"/>
        </pc:sldMkLst>
      </pc:sldChg>
      <pc:sldChg chg="add del">
        <pc:chgData name="" userId="3b99287881d56c4f" providerId="LiveId" clId="{B7D43153-EE59-49D1-98BE-51D7AE7AAA4A}" dt="2020-08-16T14:59:22.386" v="278" actId="2696"/>
        <pc:sldMkLst>
          <pc:docMk/>
          <pc:sldMk cId="4154361492" sldId="1412"/>
        </pc:sldMkLst>
      </pc:sldChg>
      <pc:sldChg chg="add del">
        <pc:chgData name="" userId="3b99287881d56c4f" providerId="LiveId" clId="{B7D43153-EE59-49D1-98BE-51D7AE7AAA4A}" dt="2020-08-16T14:59:22.386" v="277" actId="2696"/>
        <pc:sldMkLst>
          <pc:docMk/>
          <pc:sldMk cId="4010549351" sldId="1413"/>
        </pc:sldMkLst>
      </pc:sldChg>
      <pc:sldChg chg="add del">
        <pc:chgData name="" userId="3b99287881d56c4f" providerId="LiveId" clId="{B7D43153-EE59-49D1-98BE-51D7AE7AAA4A}" dt="2020-08-16T14:59:22.369" v="276" actId="2696"/>
        <pc:sldMkLst>
          <pc:docMk/>
          <pc:sldMk cId="2321431932" sldId="1414"/>
        </pc:sldMkLst>
      </pc:sldChg>
      <pc:sldChg chg="add del">
        <pc:chgData name="" userId="3b99287881d56c4f" providerId="LiveId" clId="{B7D43153-EE59-49D1-98BE-51D7AE7AAA4A}" dt="2020-08-16T14:59:22.369" v="275" actId="2696"/>
        <pc:sldMkLst>
          <pc:docMk/>
          <pc:sldMk cId="1951647149" sldId="1415"/>
        </pc:sldMkLst>
      </pc:sldChg>
      <pc:sldChg chg="add del">
        <pc:chgData name="" userId="3b99287881d56c4f" providerId="LiveId" clId="{B7D43153-EE59-49D1-98BE-51D7AE7AAA4A}" dt="2020-08-16T14:59:22.369" v="274" actId="2696"/>
        <pc:sldMkLst>
          <pc:docMk/>
          <pc:sldMk cId="4139519948" sldId="1416"/>
        </pc:sldMkLst>
      </pc:sldChg>
      <pc:sldChg chg="add del">
        <pc:chgData name="" userId="3b99287881d56c4f" providerId="LiveId" clId="{B7D43153-EE59-49D1-98BE-51D7AE7AAA4A}" dt="2020-08-16T15:00:46.269" v="453" actId="2696"/>
        <pc:sldMkLst>
          <pc:docMk/>
          <pc:sldMk cId="1916606201" sldId="1417"/>
        </pc:sldMkLst>
      </pc:sldChg>
      <pc:sldChg chg="add del">
        <pc:chgData name="" userId="3b99287881d56c4f" providerId="LiveId" clId="{B7D43153-EE59-49D1-98BE-51D7AE7AAA4A}" dt="2020-08-16T14:59:22.317" v="264" actId="2696"/>
        <pc:sldMkLst>
          <pc:docMk/>
          <pc:sldMk cId="1643471956" sldId="1418"/>
        </pc:sldMkLst>
      </pc:sldChg>
      <pc:sldChg chg="add del">
        <pc:chgData name="" userId="3b99287881d56c4f" providerId="LiveId" clId="{B7D43153-EE59-49D1-98BE-51D7AE7AAA4A}" dt="2020-08-16T15:00:46.247" v="451" actId="2696"/>
        <pc:sldMkLst>
          <pc:docMk/>
          <pc:sldMk cId="1299998625" sldId="1419"/>
        </pc:sldMkLst>
      </pc:sldChg>
      <pc:sldChg chg="add del">
        <pc:chgData name="" userId="3b99287881d56c4f" providerId="LiveId" clId="{B7D43153-EE59-49D1-98BE-51D7AE7AAA4A}" dt="2020-08-16T15:00:46.240" v="448" actId="2696"/>
        <pc:sldMkLst>
          <pc:docMk/>
          <pc:sldMk cId="2723645526" sldId="1420"/>
        </pc:sldMkLst>
      </pc:sldChg>
      <pc:sldChg chg="add del">
        <pc:chgData name="" userId="3b99287881d56c4f" providerId="LiveId" clId="{B7D43153-EE59-49D1-98BE-51D7AE7AAA4A}" dt="2020-08-16T15:00:46.208" v="442" actId="2696"/>
        <pc:sldMkLst>
          <pc:docMk/>
          <pc:sldMk cId="1323807165" sldId="1421"/>
        </pc:sldMkLst>
      </pc:sldChg>
      <pc:sldChg chg="add del">
        <pc:chgData name="" userId="3b99287881d56c4f" providerId="LiveId" clId="{B7D43153-EE59-49D1-98BE-51D7AE7AAA4A}" dt="2020-08-16T14:59:22.329" v="268" actId="2696"/>
        <pc:sldMkLst>
          <pc:docMk/>
          <pc:sldMk cId="2480496605" sldId="1427"/>
        </pc:sldMkLst>
      </pc:sldChg>
      <pc:sldChg chg="add del">
        <pc:chgData name="" userId="3b99287881d56c4f" providerId="LiveId" clId="{B7D43153-EE59-49D1-98BE-51D7AE7AAA4A}" dt="2020-08-16T14:59:22.307" v="263" actId="2696"/>
        <pc:sldMkLst>
          <pc:docMk/>
          <pc:sldMk cId="2012982847" sldId="1428"/>
        </pc:sldMkLst>
      </pc:sldChg>
      <pc:sldChg chg="add del">
        <pc:chgData name="" userId="3b99287881d56c4f" providerId="LiveId" clId="{B7D43153-EE59-49D1-98BE-51D7AE7AAA4A}" dt="2020-08-16T14:59:22.322" v="265" actId="2696"/>
        <pc:sldMkLst>
          <pc:docMk/>
          <pc:sldMk cId="627592764" sldId="1429"/>
        </pc:sldMkLst>
      </pc:sldChg>
      <pc:sldChg chg="add del">
        <pc:chgData name="" userId="3b99287881d56c4f" providerId="LiveId" clId="{B7D43153-EE59-49D1-98BE-51D7AE7AAA4A}" dt="2020-08-16T14:59:22.305" v="262" actId="2696"/>
        <pc:sldMkLst>
          <pc:docMk/>
          <pc:sldMk cId="1149194849" sldId="1430"/>
        </pc:sldMkLst>
      </pc:sldChg>
      <pc:sldChg chg="add del">
        <pc:chgData name="" userId="3b99287881d56c4f" providerId="LiveId" clId="{B7D43153-EE59-49D1-98BE-51D7AE7AAA4A}" dt="2020-08-16T14:59:22.300" v="261" actId="2696"/>
        <pc:sldMkLst>
          <pc:docMk/>
          <pc:sldMk cId="2617942589" sldId="1431"/>
        </pc:sldMkLst>
      </pc:sldChg>
      <pc:sldChg chg="add del">
        <pc:chgData name="" userId="3b99287881d56c4f" providerId="LiveId" clId="{B7D43153-EE59-49D1-98BE-51D7AE7AAA4A}" dt="2020-08-16T14:59:22.293" v="260" actId="2696"/>
        <pc:sldMkLst>
          <pc:docMk/>
          <pc:sldMk cId="1946414469" sldId="1432"/>
        </pc:sldMkLst>
      </pc:sldChg>
      <pc:sldChg chg="add del">
        <pc:chgData name="" userId="3b99287881d56c4f" providerId="LiveId" clId="{B7D43153-EE59-49D1-98BE-51D7AE7AAA4A}" dt="2020-08-16T14:59:22.285" v="259" actId="2696"/>
        <pc:sldMkLst>
          <pc:docMk/>
          <pc:sldMk cId="2427780069" sldId="1433"/>
        </pc:sldMkLst>
      </pc:sldChg>
      <pc:sldChg chg="add del">
        <pc:chgData name="" userId="3b99287881d56c4f" providerId="LiveId" clId="{B7D43153-EE59-49D1-98BE-51D7AE7AAA4A}" dt="2020-08-16T14:59:22.280" v="258" actId="2696"/>
        <pc:sldMkLst>
          <pc:docMk/>
          <pc:sldMk cId="1385036743" sldId="1434"/>
        </pc:sldMkLst>
      </pc:sldChg>
      <pc:sldChg chg="add del">
        <pc:chgData name="" userId="3b99287881d56c4f" providerId="LiveId" clId="{B7D43153-EE59-49D1-98BE-51D7AE7AAA4A}" dt="2020-08-16T14:59:22.276" v="257" actId="2696"/>
        <pc:sldMkLst>
          <pc:docMk/>
          <pc:sldMk cId="1493031937" sldId="1435"/>
        </pc:sldMkLst>
      </pc:sldChg>
      <pc:sldChg chg="add del">
        <pc:chgData name="" userId="3b99287881d56c4f" providerId="LiveId" clId="{B7D43153-EE59-49D1-98BE-51D7AE7AAA4A}" dt="2020-08-16T14:59:22.272" v="256" actId="2696"/>
        <pc:sldMkLst>
          <pc:docMk/>
          <pc:sldMk cId="3223520729" sldId="1436"/>
        </pc:sldMkLst>
      </pc:sldChg>
      <pc:sldChg chg="add del">
        <pc:chgData name="" userId="3b99287881d56c4f" providerId="LiveId" clId="{B7D43153-EE59-49D1-98BE-51D7AE7AAA4A}" dt="2020-08-16T14:59:22.267" v="255" actId="2696"/>
        <pc:sldMkLst>
          <pc:docMk/>
          <pc:sldMk cId="2510989235" sldId="1437"/>
        </pc:sldMkLst>
      </pc:sldChg>
      <pc:sldChg chg="add del">
        <pc:chgData name="" userId="3b99287881d56c4f" providerId="LiveId" clId="{B7D43153-EE59-49D1-98BE-51D7AE7AAA4A}" dt="2020-08-16T14:59:22.257" v="254" actId="2696"/>
        <pc:sldMkLst>
          <pc:docMk/>
          <pc:sldMk cId="2028665328" sldId="1438"/>
        </pc:sldMkLst>
      </pc:sldChg>
      <pc:sldChg chg="add del">
        <pc:chgData name="" userId="3b99287881d56c4f" providerId="LiveId" clId="{B7D43153-EE59-49D1-98BE-51D7AE7AAA4A}" dt="2020-08-16T14:59:22.255" v="253" actId="2696"/>
        <pc:sldMkLst>
          <pc:docMk/>
          <pc:sldMk cId="3823537726" sldId="1439"/>
        </pc:sldMkLst>
      </pc:sldChg>
      <pc:sldChg chg="add del">
        <pc:chgData name="" userId="3b99287881d56c4f" providerId="LiveId" clId="{B7D43153-EE59-49D1-98BE-51D7AE7AAA4A}" dt="2020-08-16T14:59:22.250" v="252" actId="2696"/>
        <pc:sldMkLst>
          <pc:docMk/>
          <pc:sldMk cId="1909139158" sldId="1440"/>
        </pc:sldMkLst>
      </pc:sldChg>
      <pc:sldChg chg="add del">
        <pc:chgData name="" userId="3b99287881d56c4f" providerId="LiveId" clId="{B7D43153-EE59-49D1-98BE-51D7AE7AAA4A}" dt="2020-08-16T14:59:22.243" v="251" actId="2696"/>
        <pc:sldMkLst>
          <pc:docMk/>
          <pc:sldMk cId="3182899340" sldId="1441"/>
        </pc:sldMkLst>
      </pc:sldChg>
      <pc:sldChg chg="add del">
        <pc:chgData name="" userId="3b99287881d56c4f" providerId="LiveId" clId="{B7D43153-EE59-49D1-98BE-51D7AE7AAA4A}" dt="2020-08-16T14:59:22.238" v="250" actId="2696"/>
        <pc:sldMkLst>
          <pc:docMk/>
          <pc:sldMk cId="2066763637" sldId="1442"/>
        </pc:sldMkLst>
      </pc:sldChg>
      <pc:sldChg chg="add del">
        <pc:chgData name="" userId="3b99287881d56c4f" providerId="LiveId" clId="{B7D43153-EE59-49D1-98BE-51D7AE7AAA4A}" dt="2020-08-16T14:59:22.234" v="249" actId="2696"/>
        <pc:sldMkLst>
          <pc:docMk/>
          <pc:sldMk cId="3600323264" sldId="1443"/>
        </pc:sldMkLst>
      </pc:sldChg>
      <pc:sldChg chg="add del">
        <pc:chgData name="" userId="3b99287881d56c4f" providerId="LiveId" clId="{B7D43153-EE59-49D1-98BE-51D7AE7AAA4A}" dt="2020-08-16T14:59:22.225" v="248" actId="2696"/>
        <pc:sldMkLst>
          <pc:docMk/>
          <pc:sldMk cId="632665310" sldId="1444"/>
        </pc:sldMkLst>
      </pc:sldChg>
      <pc:sldChg chg="add del">
        <pc:chgData name="" userId="3b99287881d56c4f" providerId="LiveId" clId="{B7D43153-EE59-49D1-98BE-51D7AE7AAA4A}" dt="2020-08-16T14:59:22.220" v="247" actId="2696"/>
        <pc:sldMkLst>
          <pc:docMk/>
          <pc:sldMk cId="2200461504" sldId="1445"/>
        </pc:sldMkLst>
      </pc:sldChg>
      <pc:sldChg chg="addSp delSp modSp add del">
        <pc:chgData name="" userId="3b99287881d56c4f" providerId="LiveId" clId="{B7D43153-EE59-49D1-98BE-51D7AE7AAA4A}" dt="2020-08-16T14:59:47.988" v="391" actId="2696"/>
        <pc:sldMkLst>
          <pc:docMk/>
          <pc:sldMk cId="3957239970" sldId="1493"/>
        </pc:sldMkLst>
        <pc:picChg chg="del">
          <ac:chgData name="" userId="3b99287881d56c4f" providerId="LiveId" clId="{B7D43153-EE59-49D1-98BE-51D7AE7AAA4A}" dt="2020-08-16T14:53:06.093" v="122" actId="478"/>
          <ac:picMkLst>
            <pc:docMk/>
            <pc:sldMk cId="3957239970" sldId="1493"/>
            <ac:picMk id="2" creationId="{30F30F3F-C58B-7842-8F6B-CFBBE8F6E765}"/>
          </ac:picMkLst>
        </pc:picChg>
        <pc:picChg chg="add mod">
          <ac:chgData name="" userId="3b99287881d56c4f" providerId="LiveId" clId="{B7D43153-EE59-49D1-98BE-51D7AE7AAA4A}" dt="2020-08-16T14:53:08.311" v="123" actId="1076"/>
          <ac:picMkLst>
            <pc:docMk/>
            <pc:sldMk cId="3957239970" sldId="1493"/>
            <ac:picMk id="3" creationId="{9BF92529-97BD-4448-B65F-99EFC559E322}"/>
          </ac:picMkLst>
        </pc:picChg>
      </pc:sldChg>
      <pc:sldChg chg="addSp delSp modSp add del">
        <pc:chgData name="" userId="3b99287881d56c4f" providerId="LiveId" clId="{B7D43153-EE59-49D1-98BE-51D7AE7AAA4A}" dt="2020-08-16T14:59:48.112" v="412" actId="2696"/>
        <pc:sldMkLst>
          <pc:docMk/>
          <pc:sldMk cId="267819744" sldId="1497"/>
        </pc:sldMkLst>
        <pc:picChg chg="add mod">
          <ac:chgData name="" userId="3b99287881d56c4f" providerId="LiveId" clId="{B7D43153-EE59-49D1-98BE-51D7AE7AAA4A}" dt="2020-08-16T14:48:20.717" v="70" actId="1076"/>
          <ac:picMkLst>
            <pc:docMk/>
            <pc:sldMk cId="267819744" sldId="1497"/>
            <ac:picMk id="2" creationId="{0B868A81-A75D-43C2-9F32-50F5257E89F0}"/>
          </ac:picMkLst>
        </pc:picChg>
        <pc:picChg chg="add del mod">
          <ac:chgData name="" userId="3b99287881d56c4f" providerId="LiveId" clId="{B7D43153-EE59-49D1-98BE-51D7AE7AAA4A}" dt="2020-08-16T14:48:11.480" v="66" actId="478"/>
          <ac:picMkLst>
            <pc:docMk/>
            <pc:sldMk cId="267819744" sldId="1497"/>
            <ac:picMk id="3" creationId="{C5480840-BFD7-4970-9E16-1D1D5F9E0FE5}"/>
          </ac:picMkLst>
        </pc:picChg>
        <pc:picChg chg="del">
          <ac:chgData name="" userId="3b99287881d56c4f" providerId="LiveId" clId="{B7D43153-EE59-49D1-98BE-51D7AE7AAA4A}" dt="2020-08-16T14:48:17.665" v="69" actId="478"/>
          <ac:picMkLst>
            <pc:docMk/>
            <pc:sldMk cId="267819744" sldId="1497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88" v="393" actId="2696"/>
        <pc:sldMkLst>
          <pc:docMk/>
          <pc:sldMk cId="400481774" sldId="1498"/>
        </pc:sldMkLst>
        <pc:picChg chg="add mod">
          <ac:chgData name="" userId="3b99287881d56c4f" providerId="LiveId" clId="{B7D43153-EE59-49D1-98BE-51D7AE7AAA4A}" dt="2020-08-16T14:52:04.560" v="114" actId="1076"/>
          <ac:picMkLst>
            <pc:docMk/>
            <pc:sldMk cId="400481774" sldId="1498"/>
            <ac:picMk id="2" creationId="{98241D87-5B97-4FA3-A50F-2EA8776A459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6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8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1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3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47.972" v="388" actId="2696"/>
        <pc:sldMkLst>
          <pc:docMk/>
          <pc:sldMk cId="2621357158" sldId="1500"/>
        </pc:sldMkLst>
      </pc:sldChg>
      <pc:sldChg chg="addSp delSp modSp add del">
        <pc:chgData name="" userId="3b99287881d56c4f" providerId="LiveId" clId="{B7D43153-EE59-49D1-98BE-51D7AE7AAA4A}" dt="2020-08-16T14:59:47.972" v="390" actId="2696"/>
        <pc:sldMkLst>
          <pc:docMk/>
          <pc:sldMk cId="4164776169" sldId="1502"/>
        </pc:sldMkLst>
        <pc:picChg chg="add mod">
          <ac:chgData name="" userId="3b99287881d56c4f" providerId="LiveId" clId="{B7D43153-EE59-49D1-98BE-51D7AE7AAA4A}" dt="2020-08-16T14:53:18.266" v="127" actId="1076"/>
          <ac:picMkLst>
            <pc:docMk/>
            <pc:sldMk cId="4164776169" sldId="1502"/>
            <ac:picMk id="3" creationId="{385BB8C7-A6B3-41B2-8397-ED0739650AF1}"/>
          </ac:picMkLst>
        </pc:picChg>
        <pc:picChg chg="del">
          <ac:chgData name="" userId="3b99287881d56c4f" providerId="LiveId" clId="{B7D43153-EE59-49D1-98BE-51D7AE7AAA4A}" dt="2020-08-16T14:53:15.047" v="126" actId="478"/>
          <ac:picMkLst>
            <pc:docMk/>
            <pc:sldMk cId="4164776169" sldId="1502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72" v="389" actId="2696"/>
        <pc:sldMkLst>
          <pc:docMk/>
          <pc:sldMk cId="3932636262" sldId="1503"/>
        </pc:sldMkLst>
        <pc:picChg chg="add mod">
          <ac:chgData name="" userId="3b99287881d56c4f" providerId="LiveId" clId="{B7D43153-EE59-49D1-98BE-51D7AE7AAA4A}" dt="2020-08-16T14:53:32.145" v="132" actId="1076"/>
          <ac:picMkLst>
            <pc:docMk/>
            <pc:sldMk cId="3932636262" sldId="1503"/>
            <ac:picMk id="3" creationId="{DD944D81-0048-49EF-8E07-BD10F3E08D84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0" creationId="{00000000-0000-0000-0000-000000000000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2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22.158" v="235" actId="2696"/>
        <pc:sldMkLst>
          <pc:docMk/>
          <pc:sldMk cId="3110190692" sldId="1509"/>
        </pc:sldMkLst>
      </pc:sldChg>
      <pc:sldChg chg="addSp delSp modSp add del">
        <pc:chgData name="" userId="3b99287881d56c4f" providerId="LiveId" clId="{B7D43153-EE59-49D1-98BE-51D7AE7AAA4A}" dt="2020-08-16T14:59:47.988" v="392" actId="2696"/>
        <pc:sldMkLst>
          <pc:docMk/>
          <pc:sldMk cId="3806352201" sldId="1510"/>
        </pc:sldMkLst>
        <pc:picChg chg="add mod">
          <ac:chgData name="" userId="3b99287881d56c4f" providerId="LiveId" clId="{B7D43153-EE59-49D1-98BE-51D7AE7AAA4A}" dt="2020-08-16T14:52:40.358" v="119" actId="1076"/>
          <ac:picMkLst>
            <pc:docMk/>
            <pc:sldMk cId="3806352201" sldId="1510"/>
            <ac:picMk id="2" creationId="{7A2DFD99-8737-4EA5-94A7-07D51EF386E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3" creationId="{A1C0E48E-8472-432E-87EA-0F64BCF28C8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5" creationId="{7C2D1762-D21C-4201-A512-492BDB570654}"/>
          </ac:picMkLst>
        </pc:picChg>
      </pc:sldChg>
      <pc:sldChg chg="add del">
        <pc:chgData name="" userId="3b99287881d56c4f" providerId="LiveId" clId="{B7D43153-EE59-49D1-98BE-51D7AE7AAA4A}" dt="2020-08-16T14:59:47.938" v="383" actId="2696"/>
        <pc:sldMkLst>
          <pc:docMk/>
          <pc:sldMk cId="1433796091" sldId="1512"/>
        </pc:sldMkLst>
      </pc:sldChg>
      <pc:sldChg chg="add del">
        <pc:chgData name="" userId="3b99287881d56c4f" providerId="LiveId" clId="{B7D43153-EE59-49D1-98BE-51D7AE7AAA4A}" dt="2020-08-16T14:59:48.097" v="410" actId="2696"/>
        <pc:sldMkLst>
          <pc:docMk/>
          <pc:sldMk cId="3584476399" sldId="1515"/>
        </pc:sldMkLst>
      </pc:sldChg>
      <pc:sldChg chg="addSp delSp modSp add del">
        <pc:chgData name="" userId="3b99287881d56c4f" providerId="LiveId" clId="{B7D43153-EE59-49D1-98BE-51D7AE7AAA4A}" dt="2020-08-16T14:59:47.950" v="384" actId="2696"/>
        <pc:sldMkLst>
          <pc:docMk/>
          <pc:sldMk cId="1904270077" sldId="1516"/>
        </pc:sldMkLst>
        <pc:picChg chg="add mod">
          <ac:chgData name="" userId="3b99287881d56c4f" providerId="LiveId" clId="{B7D43153-EE59-49D1-98BE-51D7AE7AAA4A}" dt="2020-08-16T14:54:27.495" v="149" actId="1076"/>
          <ac:picMkLst>
            <pc:docMk/>
            <pc:sldMk cId="1904270077" sldId="1516"/>
            <ac:picMk id="2" creationId="{B35F22EC-DF07-4AA3-9998-A5293012F670}"/>
          </ac:picMkLst>
        </pc:picChg>
        <pc:picChg chg="del">
          <ac:chgData name="" userId="3b99287881d56c4f" providerId="LiveId" clId="{B7D43153-EE59-49D1-98BE-51D7AE7AAA4A}" dt="2020-08-16T14:54:24.597" v="148" actId="478"/>
          <ac:picMkLst>
            <pc:docMk/>
            <pc:sldMk cId="1904270077" sldId="1516"/>
            <ac:picMk id="4" creationId="{6C91894C-E74C-44C8-ADBD-0B9576FA7BA8}"/>
          </ac:picMkLst>
        </pc:picChg>
      </pc:sldChg>
      <pc:sldChg chg="addSp delSp modSp add del">
        <pc:chgData name="" userId="3b99287881d56c4f" providerId="LiveId" clId="{B7D43153-EE59-49D1-98BE-51D7AE7AAA4A}" dt="2020-08-16T14:59:48.066" v="405" actId="2696"/>
        <pc:sldMkLst>
          <pc:docMk/>
          <pc:sldMk cId="2477748673" sldId="1517"/>
        </pc:sldMkLst>
        <pc:picChg chg="add mod">
          <ac:chgData name="" userId="3b99287881d56c4f" providerId="LiveId" clId="{B7D43153-EE59-49D1-98BE-51D7AE7AAA4A}" dt="2020-08-16T14:50:52.359" v="100" actId="1076"/>
          <ac:picMkLst>
            <pc:docMk/>
            <pc:sldMk cId="2477748673" sldId="1517"/>
            <ac:picMk id="2" creationId="{D61DBD19-D833-49E6-A123-14F0418CA253}"/>
          </ac:picMkLst>
        </pc:picChg>
        <pc:picChg chg="del">
          <ac:chgData name="" userId="3b99287881d56c4f" providerId="LiveId" clId="{B7D43153-EE59-49D1-98BE-51D7AE7AAA4A}" dt="2020-08-16T14:50:49.669" v="99" actId="478"/>
          <ac:picMkLst>
            <pc:docMk/>
            <pc:sldMk cId="2477748673" sldId="1517"/>
            <ac:picMk id="8" creationId="{C5F3A9F1-BD11-431F-B54F-DBFB7D0D4247}"/>
          </ac:picMkLst>
        </pc:picChg>
      </pc:sldChg>
      <pc:sldChg chg="add del">
        <pc:chgData name="" userId="3b99287881d56c4f" providerId="LiveId" clId="{B7D43153-EE59-49D1-98BE-51D7AE7AAA4A}" dt="2020-08-16T15:00:46.303" v="460" actId="2696"/>
        <pc:sldMkLst>
          <pc:docMk/>
          <pc:sldMk cId="2421181203" sldId="1520"/>
        </pc:sldMkLst>
      </pc:sldChg>
      <pc:sldChg chg="add del">
        <pc:chgData name="" userId="3b99287881d56c4f" providerId="LiveId" clId="{B7D43153-EE59-49D1-98BE-51D7AE7AAA4A}" dt="2020-08-16T15:00:46.288" v="458" actId="2696"/>
        <pc:sldMkLst>
          <pc:docMk/>
          <pc:sldMk cId="2063312206" sldId="1521"/>
        </pc:sldMkLst>
      </pc:sldChg>
      <pc:sldChg chg="addSp delSp modSp add del">
        <pc:chgData name="" userId="3b99287881d56c4f" providerId="LiveId" clId="{B7D43153-EE59-49D1-98BE-51D7AE7AAA4A}" dt="2020-08-16T14:59:48.066" v="406" actId="2696"/>
        <pc:sldMkLst>
          <pc:docMk/>
          <pc:sldMk cId="1390388359" sldId="1522"/>
        </pc:sldMkLst>
        <pc:picChg chg="add mod ord">
          <ac:chgData name="" userId="3b99287881d56c4f" providerId="LiveId" clId="{B7D43153-EE59-49D1-98BE-51D7AE7AAA4A}" dt="2020-08-16T14:50:27.809" v="96" actId="167"/>
          <ac:picMkLst>
            <pc:docMk/>
            <pc:sldMk cId="1390388359" sldId="1522"/>
            <ac:picMk id="2" creationId="{6C035F66-8764-440C-808B-83722F5DA31F}"/>
          </ac:picMkLst>
        </pc:picChg>
        <pc:picChg chg="del">
          <ac:chgData name="" userId="3b99287881d56c4f" providerId="LiveId" clId="{B7D43153-EE59-49D1-98BE-51D7AE7AAA4A}" dt="2020-08-16T14:50:18.061" v="94" actId="478"/>
          <ac:picMkLst>
            <pc:docMk/>
            <pc:sldMk cId="1390388359" sldId="1522"/>
            <ac:picMk id="3" creationId="{0930CA72-B84B-4FE0-ABEB-BEF9BF315163}"/>
          </ac:picMkLst>
        </pc:picChg>
        <pc:picChg chg="add del">
          <ac:chgData name="" userId="3b99287881d56c4f" providerId="LiveId" clId="{B7D43153-EE59-49D1-98BE-51D7AE7AAA4A}" dt="2020-08-16T14:50:13.581" v="91"/>
          <ac:picMkLst>
            <pc:docMk/>
            <pc:sldMk cId="1390388359" sldId="1522"/>
            <ac:picMk id="5" creationId="{10E3060B-8097-414B-94ED-BD01BE5273BC}"/>
          </ac:picMkLst>
        </pc:picChg>
      </pc:sldChg>
      <pc:sldChg chg="add del">
        <pc:chgData name="" userId="3b99287881d56c4f" providerId="LiveId" clId="{B7D43153-EE59-49D1-98BE-51D7AE7AAA4A}" dt="2020-08-16T15:00:46.321" v="463" actId="2696"/>
        <pc:sldMkLst>
          <pc:docMk/>
          <pc:sldMk cId="2040399839" sldId="1526"/>
        </pc:sldMkLst>
      </pc:sldChg>
      <pc:sldChg chg="addSp delSp modSp add del">
        <pc:chgData name="" userId="3b99287881d56c4f" providerId="LiveId" clId="{B7D43153-EE59-49D1-98BE-51D7AE7AAA4A}" dt="2020-08-16T14:59:47.938" v="382" actId="2696"/>
        <pc:sldMkLst>
          <pc:docMk/>
          <pc:sldMk cId="2128792327" sldId="1527"/>
        </pc:sldMkLst>
        <pc:picChg chg="add mod">
          <ac:chgData name="" userId="3b99287881d56c4f" providerId="LiveId" clId="{B7D43153-EE59-49D1-98BE-51D7AE7AAA4A}" dt="2020-08-16T14:55:06.459" v="157" actId="1076"/>
          <ac:picMkLst>
            <pc:docMk/>
            <pc:sldMk cId="2128792327" sldId="1527"/>
            <ac:picMk id="2" creationId="{EF34E68A-0E1C-4EB1-8F5D-927D20C39FB1}"/>
          </ac:picMkLst>
        </pc:picChg>
        <pc:picChg chg="del">
          <ac:chgData name="" userId="3b99287881d56c4f" providerId="LiveId" clId="{B7D43153-EE59-49D1-98BE-51D7AE7AAA4A}" dt="2020-08-16T14:55:03.741" v="156" actId="478"/>
          <ac:picMkLst>
            <pc:docMk/>
            <pc:sldMk cId="2128792327" sldId="1527"/>
            <ac:picMk id="3" creationId="{A45D70A1-D5FE-4403-82C0-72D226853DD2}"/>
          </ac:picMkLst>
        </pc:picChg>
        <pc:picChg chg="add del mod">
          <ac:chgData name="" userId="3b99287881d56c4f" providerId="LiveId" clId="{B7D43153-EE59-49D1-98BE-51D7AE7AAA4A}" dt="2020-08-16T14:54:59.312" v="153" actId="478"/>
          <ac:picMkLst>
            <pc:docMk/>
            <pc:sldMk cId="2128792327" sldId="1527"/>
            <ac:picMk id="4" creationId="{3D1280BC-7D3A-4D69-BF84-C8BAD66EE751}"/>
          </ac:picMkLst>
        </pc:picChg>
      </pc:sldChg>
      <pc:sldChg chg="add del">
        <pc:chgData name="" userId="3b99287881d56c4f" providerId="LiveId" clId="{B7D43153-EE59-49D1-98BE-51D7AE7AAA4A}" dt="2020-08-16T14:59:48.050" v="403" actId="2696"/>
        <pc:sldMkLst>
          <pc:docMk/>
          <pc:sldMk cId="2797819450" sldId="1528"/>
        </pc:sldMkLst>
      </pc:sldChg>
      <pc:sldChg chg="add del">
        <pc:chgData name="" userId="3b99287881d56c4f" providerId="LiveId" clId="{B7D43153-EE59-49D1-98BE-51D7AE7AAA4A}" dt="2020-08-16T15:00:46.336" v="465" actId="2696"/>
        <pc:sldMkLst>
          <pc:docMk/>
          <pc:sldMk cId="1617577389" sldId="1530"/>
        </pc:sldMkLst>
      </pc:sldChg>
      <pc:sldChg chg="add del">
        <pc:chgData name="" userId="3b99287881d56c4f" providerId="LiveId" clId="{B7D43153-EE59-49D1-98BE-51D7AE7AAA4A}" dt="2020-08-16T15:00:46.192" v="441" actId="2696"/>
        <pc:sldMkLst>
          <pc:docMk/>
          <pc:sldMk cId="1289699579" sldId="1531"/>
        </pc:sldMkLst>
      </pc:sldChg>
      <pc:sldChg chg="add del">
        <pc:chgData name="" userId="3b99287881d56c4f" providerId="LiveId" clId="{B7D43153-EE59-49D1-98BE-51D7AE7AAA4A}" dt="2020-08-16T14:59:48.034" v="401" actId="2696"/>
        <pc:sldMkLst>
          <pc:docMk/>
          <pc:sldMk cId="3725497232" sldId="1532"/>
        </pc:sldMkLst>
      </pc:sldChg>
      <pc:sldChg chg="add del">
        <pc:chgData name="" userId="3b99287881d56c4f" providerId="LiveId" clId="{B7D43153-EE59-49D1-98BE-51D7AE7AAA4A}" dt="2020-08-16T14:59:48.003" v="396" actId="2696"/>
        <pc:sldMkLst>
          <pc:docMk/>
          <pc:sldMk cId="2404831732" sldId="1535"/>
        </pc:sldMkLst>
      </pc:sldChg>
      <pc:sldChg chg="add del">
        <pc:chgData name="" userId="3b99287881d56c4f" providerId="LiveId" clId="{B7D43153-EE59-49D1-98BE-51D7AE7AAA4A}" dt="2020-08-16T15:00:46.285" v="456" actId="2696"/>
        <pc:sldMkLst>
          <pc:docMk/>
          <pc:sldMk cId="3919549601" sldId="1536"/>
        </pc:sldMkLst>
      </pc:sldChg>
      <pc:sldChg chg="addSp delSp modSp add del">
        <pc:chgData name="" userId="3b99287881d56c4f" providerId="LiveId" clId="{B7D43153-EE59-49D1-98BE-51D7AE7AAA4A}" dt="2020-08-16T15:00:46.278" v="455" actId="2696"/>
        <pc:sldMkLst>
          <pc:docMk/>
          <pc:sldMk cId="3253452385" sldId="1537"/>
        </pc:sldMkLst>
        <pc:grpChg chg="del">
          <ac:chgData name="" userId="3b99287881d56c4f" providerId="LiveId" clId="{B7D43153-EE59-49D1-98BE-51D7AE7AAA4A}" dt="2020-08-16T14:58:04.969" v="184" actId="478"/>
          <ac:grpSpMkLst>
            <pc:docMk/>
            <pc:sldMk cId="3253452385" sldId="1537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8:10.838" v="185" actId="1076"/>
          <ac:picMkLst>
            <pc:docMk/>
            <pc:sldMk cId="3253452385" sldId="1537"/>
            <ac:picMk id="2" creationId="{522C60F9-3F6C-4050-87D9-F555A73A2761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5:00:46.274" v="454" actId="2696"/>
        <pc:sldMkLst>
          <pc:docMk/>
          <pc:sldMk cId="4074714283" sldId="1538"/>
        </pc:sldMkLst>
      </pc:sldChg>
      <pc:sldChg chg="add del">
        <pc:chgData name="" userId="3b99287881d56c4f" providerId="LiveId" clId="{B7D43153-EE59-49D1-98BE-51D7AE7AAA4A}" dt="2020-08-16T14:59:22.414" v="282" actId="2696"/>
        <pc:sldMkLst>
          <pc:docMk/>
          <pc:sldMk cId="3563639429" sldId="1540"/>
        </pc:sldMkLst>
      </pc:sldChg>
      <pc:sldChg chg="add del">
        <pc:chgData name="" userId="3b99287881d56c4f" providerId="LiveId" clId="{B7D43153-EE59-49D1-98BE-51D7AE7AAA4A}" dt="2020-08-16T14:59:22.408" v="281" actId="2696"/>
        <pc:sldMkLst>
          <pc:docMk/>
          <pc:sldMk cId="2705263827" sldId="1541"/>
        </pc:sldMkLst>
      </pc:sldChg>
      <pc:sldChg chg="add del">
        <pc:chgData name="" userId="3b99287881d56c4f" providerId="LiveId" clId="{B7D43153-EE59-49D1-98BE-51D7AE7AAA4A}" dt="2020-08-16T15:00:46.247" v="450" actId="2696"/>
        <pc:sldMkLst>
          <pc:docMk/>
          <pc:sldMk cId="2691475596" sldId="1542"/>
        </pc:sldMkLst>
      </pc:sldChg>
      <pc:sldChg chg="add del">
        <pc:chgData name="" userId="3b99287881d56c4f" providerId="LiveId" clId="{B7D43153-EE59-49D1-98BE-51D7AE7AAA4A}" dt="2020-08-16T15:00:46.263" v="452" actId="2696"/>
        <pc:sldMkLst>
          <pc:docMk/>
          <pc:sldMk cId="1998176578" sldId="1545"/>
        </pc:sldMkLst>
      </pc:sldChg>
      <pc:sldChg chg="add del">
        <pc:chgData name="" userId="3b99287881d56c4f" providerId="LiveId" clId="{B7D43153-EE59-49D1-98BE-51D7AE7AAA4A}" dt="2020-08-16T15:00:46.243" v="449" actId="2696"/>
        <pc:sldMkLst>
          <pc:docMk/>
          <pc:sldMk cId="1409388926" sldId="1547"/>
        </pc:sldMkLst>
      </pc:sldChg>
      <pc:sldChg chg="add del">
        <pc:chgData name="" userId="3b99287881d56c4f" providerId="LiveId" clId="{B7D43153-EE59-49D1-98BE-51D7AE7AAA4A}" dt="2020-08-16T15:00:46.223" v="445" actId="2696"/>
        <pc:sldMkLst>
          <pc:docMk/>
          <pc:sldMk cId="2804095797" sldId="1548"/>
        </pc:sldMkLst>
      </pc:sldChg>
      <pc:sldChg chg="add del">
        <pc:chgData name="" userId="3b99287881d56c4f" providerId="LiveId" clId="{B7D43153-EE59-49D1-98BE-51D7AE7AAA4A}" dt="2020-08-16T15:00:46.288" v="457" actId="2696"/>
        <pc:sldMkLst>
          <pc:docMk/>
          <pc:sldMk cId="3145415728" sldId="1549"/>
        </pc:sldMkLst>
      </pc:sldChg>
      <pc:sldChg chg="add del">
        <pc:chgData name="" userId="3b99287881d56c4f" providerId="LiveId" clId="{B7D43153-EE59-49D1-98BE-51D7AE7AAA4A}" dt="2020-08-16T15:00:46.228" v="446" actId="2696"/>
        <pc:sldMkLst>
          <pc:docMk/>
          <pc:sldMk cId="501137818" sldId="1550"/>
        </pc:sldMkLst>
      </pc:sldChg>
      <pc:sldChg chg="add del">
        <pc:chgData name="" userId="3b99287881d56c4f" providerId="LiveId" clId="{B7D43153-EE59-49D1-98BE-51D7AE7AAA4A}" dt="2020-08-16T15:00:46.211" v="443" actId="2696"/>
        <pc:sldMkLst>
          <pc:docMk/>
          <pc:sldMk cId="984831940" sldId="1552"/>
        </pc:sldMkLst>
      </pc:sldChg>
      <pc:sldChg chg="add del">
        <pc:chgData name="" userId="3b99287881d56c4f" providerId="LiveId" clId="{B7D43153-EE59-49D1-98BE-51D7AE7AAA4A}" dt="2020-08-16T15:00:46.214" v="444" actId="2696"/>
        <pc:sldMkLst>
          <pc:docMk/>
          <pc:sldMk cId="2939278995" sldId="1553"/>
        </pc:sldMkLst>
      </pc:sldChg>
      <pc:sldChg chg="add del">
        <pc:chgData name="" userId="3b99287881d56c4f" providerId="LiveId" clId="{B7D43153-EE59-49D1-98BE-51D7AE7AAA4A}" dt="2020-08-16T15:00:46.235" v="447" actId="2696"/>
        <pc:sldMkLst>
          <pc:docMk/>
          <pc:sldMk cId="3149931069" sldId="1554"/>
        </pc:sldMkLst>
      </pc:sldChg>
      <pc:sldChg chg="add del">
        <pc:chgData name="" userId="3b99287881d56c4f" providerId="LiveId" clId="{B7D43153-EE59-49D1-98BE-51D7AE7AAA4A}" dt="2020-08-16T14:59:22.356" v="271" actId="2696"/>
        <pc:sldMkLst>
          <pc:docMk/>
          <pc:sldMk cId="3753506957" sldId="1559"/>
        </pc:sldMkLst>
      </pc:sldChg>
      <pc:sldChg chg="add del">
        <pc:chgData name="" userId="3b99287881d56c4f" providerId="LiveId" clId="{B7D43153-EE59-49D1-98BE-51D7AE7AAA4A}" dt="2020-08-16T14:59:22.351" v="270" actId="2696"/>
        <pc:sldMkLst>
          <pc:docMk/>
          <pc:sldMk cId="1294064009" sldId="1560"/>
        </pc:sldMkLst>
      </pc:sldChg>
      <pc:sldChg chg="add del">
        <pc:chgData name="" userId="3b99287881d56c4f" providerId="LiveId" clId="{B7D43153-EE59-49D1-98BE-51D7AE7AAA4A}" dt="2020-08-16T14:59:22.344" v="269" actId="2696"/>
        <pc:sldMkLst>
          <pc:docMk/>
          <pc:sldMk cId="2987272669" sldId="1561"/>
        </pc:sldMkLst>
      </pc:sldChg>
      <pc:sldChg chg="add del">
        <pc:chgData name="" userId="3b99287881d56c4f" providerId="LiveId" clId="{B7D43153-EE59-49D1-98BE-51D7AE7AAA4A}" dt="2020-08-16T14:59:22.361" v="272" actId="2696"/>
        <pc:sldMkLst>
          <pc:docMk/>
          <pc:sldMk cId="3853156972" sldId="1562"/>
        </pc:sldMkLst>
      </pc:sldChg>
      <pc:sldChg chg="add del">
        <pc:chgData name="" userId="3b99287881d56c4f" providerId="LiveId" clId="{B7D43153-EE59-49D1-98BE-51D7AE7AAA4A}" dt="2020-08-16T14:59:22.173" v="240" actId="2696"/>
        <pc:sldMkLst>
          <pc:docMk/>
          <pc:sldMk cId="2781660555" sldId="1564"/>
        </pc:sldMkLst>
      </pc:sldChg>
      <pc:sldChg chg="add del">
        <pc:chgData name="" userId="3b99287881d56c4f" providerId="LiveId" clId="{B7D43153-EE59-49D1-98BE-51D7AE7AAA4A}" dt="2020-08-16T14:59:22.205" v="246" actId="2696"/>
        <pc:sldMkLst>
          <pc:docMk/>
          <pc:sldMk cId="4177153032" sldId="1565"/>
        </pc:sldMkLst>
      </pc:sldChg>
      <pc:sldChg chg="add del">
        <pc:chgData name="" userId="3b99287881d56c4f" providerId="LiveId" clId="{B7D43153-EE59-49D1-98BE-51D7AE7AAA4A}" dt="2020-08-16T14:59:22.189" v="242" actId="2696"/>
        <pc:sldMkLst>
          <pc:docMk/>
          <pc:sldMk cId="466810112" sldId="1566"/>
        </pc:sldMkLst>
      </pc:sldChg>
      <pc:sldChg chg="add del">
        <pc:chgData name="" userId="3b99287881d56c4f" providerId="LiveId" clId="{B7D43153-EE59-49D1-98BE-51D7AE7AAA4A}" dt="2020-08-16T14:59:22.367" v="273" actId="2696"/>
        <pc:sldMkLst>
          <pc:docMk/>
          <pc:sldMk cId="2157343542" sldId="1567"/>
        </pc:sldMkLst>
      </pc:sldChg>
      <pc:sldChg chg="add del">
        <pc:chgData name="" userId="3b99287881d56c4f" providerId="LiveId" clId="{B7D43153-EE59-49D1-98BE-51D7AE7AAA4A}" dt="2020-08-16T14:59:22.205" v="245" actId="2696"/>
        <pc:sldMkLst>
          <pc:docMk/>
          <pc:sldMk cId="2557026066" sldId="1568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modSp">
        <pc:chgData name="" userId="3b99287881d56c4f" providerId="LiveId" clId="{14DB7CA6-AFC2-4A64-80D7-6B0F3D66BE12}" dt="2020-08-04T01:02:05.195" v="10423" actId="20577"/>
        <pc:sldMkLst>
          <pc:docMk/>
          <pc:sldMk cId="1007301781" sldId="365"/>
        </pc:sldMkLst>
        <pc:spChg chg="mod">
          <ac:chgData name="" userId="3b99287881d56c4f" providerId="LiveId" clId="{14DB7CA6-AFC2-4A64-80D7-6B0F3D66BE12}" dt="2020-08-04T01:02:05.195" v="10423" actId="20577"/>
          <ac:spMkLst>
            <pc:docMk/>
            <pc:sldMk cId="1007301781" sldId="365"/>
            <ac:spMk id="4" creationId="{02818A79-5B8B-E04E-922A-BCEB57CF524A}"/>
          </ac:spMkLst>
        </pc:spChg>
      </pc:sldChg>
      <pc:sldChg chg="delSp modSp">
        <pc:chgData name="" userId="3b99287881d56c4f" providerId="LiveId" clId="{14DB7CA6-AFC2-4A64-80D7-6B0F3D66BE12}" dt="2020-08-04T04:52:15.597" v="11615" actId="255"/>
        <pc:sldMkLst>
          <pc:docMk/>
          <pc:sldMk cId="373926925" sldId="374"/>
        </pc:sldMkLst>
        <pc:spChg chg="mod">
          <ac:chgData name="" userId="3b99287881d56c4f" providerId="LiveId" clId="{14DB7CA6-AFC2-4A64-80D7-6B0F3D66BE12}" dt="2020-08-04T04:52:15.597" v="11615" actId="255"/>
          <ac:spMkLst>
            <pc:docMk/>
            <pc:sldMk cId="373926925" sldId="374"/>
            <ac:spMk id="2" creationId="{3395301C-7C6D-DC47-AB5B-522E89DD5F1A}"/>
          </ac:spMkLst>
        </pc:spChg>
        <pc:spChg chg="mod">
          <ac:chgData name="" userId="3b99287881d56c4f" providerId="LiveId" clId="{14DB7CA6-AFC2-4A64-80D7-6B0F3D66BE12}" dt="2020-08-04T04:26:29.609" v="11547" actId="20577"/>
          <ac:spMkLst>
            <pc:docMk/>
            <pc:sldMk cId="373926925" sldId="374"/>
            <ac:spMk id="15" creationId="{2DCEC527-55A3-A24F-8F9D-3265CE18C829}"/>
          </ac:spMkLst>
        </pc:spChg>
        <pc:picChg chg="del">
          <ac:chgData name="" userId="3b99287881d56c4f" providerId="LiveId" clId="{14DB7CA6-AFC2-4A64-80D7-6B0F3D66BE12}" dt="2020-08-04T04:26:14.036" v="11512" actId="478"/>
          <ac:picMkLst>
            <pc:docMk/>
            <pc:sldMk cId="373926925" sldId="374"/>
            <ac:picMk id="10" creationId="{ACF5BFB6-BF32-8A4B-A70D-8EBC1529431F}"/>
          </ac:picMkLst>
        </pc:picChg>
        <pc:picChg chg="del">
          <ac:chgData name="" userId="3b99287881d56c4f" providerId="LiveId" clId="{14DB7CA6-AFC2-4A64-80D7-6B0F3D66BE12}" dt="2020-08-04T04:26:13.600" v="11511" actId="478"/>
          <ac:picMkLst>
            <pc:docMk/>
            <pc:sldMk cId="373926925" sldId="374"/>
            <ac:picMk id="13" creationId="{14FADDCA-39C3-B84F-9A96-27AE31649D0B}"/>
          </ac:picMkLst>
        </pc:picChg>
      </pc:sldChg>
      <pc:sldChg chg="delSp modSp">
        <pc:chgData name="" userId="3b99287881d56c4f" providerId="LiveId" clId="{14DB7CA6-AFC2-4A64-80D7-6B0F3D66BE12}" dt="2020-08-04T04:42:55.778" v="11609"/>
        <pc:sldMkLst>
          <pc:docMk/>
          <pc:sldMk cId="1470066366" sldId="1407"/>
        </pc:sldMkLst>
        <pc:spChg chg="del mod">
          <ac:chgData name="" userId="3b99287881d56c4f" providerId="LiveId" clId="{14DB7CA6-AFC2-4A64-80D7-6B0F3D66BE12}" dt="2020-08-04T04:42:55.778" v="11609"/>
          <ac:spMkLst>
            <pc:docMk/>
            <pc:sldMk cId="1470066366" sldId="1407"/>
            <ac:spMk id="8" creationId="{D013D569-C22D-364D-9CDE-EEB3F3F2F6CD}"/>
          </ac:spMkLst>
        </pc:spChg>
      </pc:sldChg>
      <pc:sldChg chg="addSp delSp modSp">
        <pc:chgData name="" userId="3b99287881d56c4f" providerId="LiveId" clId="{14DB7CA6-AFC2-4A64-80D7-6B0F3D66BE12}" dt="2020-08-04T01:38:09.033" v="10583" actId="6549"/>
        <pc:sldMkLst>
          <pc:docMk/>
          <pc:sldMk cId="2621357158" sldId="1500"/>
        </pc:sldMkLst>
        <pc:graphicFrameChg chg="add mod modGraphic">
          <ac:chgData name="" userId="3b99287881d56c4f" providerId="LiveId" clId="{14DB7CA6-AFC2-4A64-80D7-6B0F3D66BE12}" dt="2020-08-04T01:38:09.033" v="10583" actId="6549"/>
          <ac:graphicFrameMkLst>
            <pc:docMk/>
            <pc:sldMk cId="2621357158" sldId="1500"/>
            <ac:graphicFrameMk id="2" creationId="{2AA63C27-3719-4DC7-A52A-0E6D40666718}"/>
          </ac:graphicFrameMkLst>
        </pc:graphicFrameChg>
        <pc:graphicFrameChg chg="del mod modGraphic">
          <ac:chgData name="" userId="3b99287881d56c4f" providerId="LiveId" clId="{14DB7CA6-AFC2-4A64-80D7-6B0F3D66BE12}" dt="2020-08-04T01:06:11.037" v="10446" actId="478"/>
          <ac:graphicFrameMkLst>
            <pc:docMk/>
            <pc:sldMk cId="2621357158" sldId="1500"/>
            <ac:graphicFrameMk id="4" creationId="{7C0BA1F5-B2AE-4B4C-8C8B-02F6575D0667}"/>
          </ac:graphicFrameMkLst>
        </pc:graphicFrameChg>
      </pc:sldChg>
      <pc:sldChg chg="addSp delSp modSp mod ord">
        <pc:chgData name="" userId="3b99287881d56c4f" providerId="LiveId" clId="{14DB7CA6-AFC2-4A64-80D7-6B0F3D66BE12}" dt="2020-08-04T01:18:57.535" v="10539" actId="1076"/>
        <pc:sldMkLst>
          <pc:docMk/>
          <pc:sldMk cId="1433796091" sldId="1512"/>
        </pc:sldMkLst>
        <pc:spChg chg="del">
          <ac:chgData name="" userId="3b99287881d56c4f" providerId="LiveId" clId="{14DB7CA6-AFC2-4A64-80D7-6B0F3D66BE12}" dt="2020-08-04T01:13:45.286" v="10475"/>
          <ac:spMkLst>
            <pc:docMk/>
            <pc:sldMk cId="1433796091" sldId="1512"/>
            <ac:spMk id="2" creationId="{1563BB21-041E-4FFE-BE56-DC508B43A822}"/>
          </ac:spMkLst>
        </pc:spChg>
        <pc:spChg chg="add del mod">
          <ac:chgData name="" userId="3b99287881d56c4f" providerId="LiveId" clId="{14DB7CA6-AFC2-4A64-80D7-6B0F3D66BE12}" dt="2020-08-04T01:13:39.926" v="10471" actId="478"/>
          <ac:spMkLst>
            <pc:docMk/>
            <pc:sldMk cId="1433796091" sldId="1512"/>
            <ac:spMk id="3" creationId="{6370EAED-7F04-478F-A52B-DE2D609E3969}"/>
          </ac:spMkLst>
        </pc:spChg>
        <pc:spChg chg="add mod">
          <ac:chgData name="" userId="3b99287881d56c4f" providerId="LiveId" clId="{14DB7CA6-AFC2-4A64-80D7-6B0F3D66BE12}" dt="2020-08-04T01:18:05.519" v="10535" actId="1076"/>
          <ac:spMkLst>
            <pc:docMk/>
            <pc:sldMk cId="1433796091" sldId="1512"/>
            <ac:spMk id="4" creationId="{A6D4B420-A8D1-4CDB-A066-85954D1456EB}"/>
          </ac:spMkLst>
        </pc:spChg>
        <pc:spChg chg="add mod">
          <ac:chgData name="" userId="3b99287881d56c4f" providerId="LiveId" clId="{14DB7CA6-AFC2-4A64-80D7-6B0F3D66BE12}" dt="2020-08-04T01:13:48.665" v="10477"/>
          <ac:spMkLst>
            <pc:docMk/>
            <pc:sldMk cId="1433796091" sldId="1512"/>
            <ac:spMk id="7" creationId="{86470EAB-66FF-4700-BC44-43FF3DF33186}"/>
          </ac:spMkLst>
        </pc:spChg>
        <pc:spChg chg="add del mod">
          <ac:chgData name="" userId="3b99287881d56c4f" providerId="LiveId" clId="{14DB7CA6-AFC2-4A64-80D7-6B0F3D66BE12}" dt="2020-08-04T01:18:01.167" v="10534" actId="1076"/>
          <ac:spMkLst>
            <pc:docMk/>
            <pc:sldMk cId="1433796091" sldId="1512"/>
            <ac:spMk id="8" creationId="{EB04BE75-06FA-4007-9A40-BA9D5147DD6E}"/>
          </ac:spMkLst>
        </pc:spChg>
        <pc:spChg chg="add mod">
          <ac:chgData name="" userId="3b99287881d56c4f" providerId="LiveId" clId="{14DB7CA6-AFC2-4A64-80D7-6B0F3D66BE12}" dt="2020-08-04T01:17:39.144" v="10516" actId="207"/>
          <ac:spMkLst>
            <pc:docMk/>
            <pc:sldMk cId="1433796091" sldId="1512"/>
            <ac:spMk id="9" creationId="{4284C5F3-40D6-4AEC-84DD-163558577D47}"/>
          </ac:spMkLst>
        </pc:spChg>
        <pc:spChg chg="add mod">
          <ac:chgData name="" userId="3b99287881d56c4f" providerId="LiveId" clId="{14DB7CA6-AFC2-4A64-80D7-6B0F3D66BE12}" dt="2020-08-04T01:17:57.976" v="10533" actId="1076"/>
          <ac:spMkLst>
            <pc:docMk/>
            <pc:sldMk cId="1433796091" sldId="1512"/>
            <ac:spMk id="10" creationId="{88ED8374-C129-422E-BF4D-17E95FA9FC4A}"/>
          </ac:spMkLst>
        </pc:spChg>
        <pc:spChg chg="add mod">
          <ac:chgData name="" userId="3b99287881d56c4f" providerId="LiveId" clId="{14DB7CA6-AFC2-4A64-80D7-6B0F3D66BE12}" dt="2020-08-04T01:18:57.535" v="10539" actId="1076"/>
          <ac:spMkLst>
            <pc:docMk/>
            <pc:sldMk cId="1433796091" sldId="1512"/>
            <ac:spMk id="11" creationId="{09376D70-8BC0-4EDB-BF41-10124F3BF578}"/>
          </ac:spMkLst>
        </pc:spChg>
        <pc:graphicFrameChg chg="add mod">
          <ac:chgData name="" userId="3b99287881d56c4f" providerId="LiveId" clId="{14DB7CA6-AFC2-4A64-80D7-6B0F3D66BE12}" dt="2020-08-04T01:17:04.567" v="10491" actId="1076"/>
          <ac:graphicFrameMkLst>
            <pc:docMk/>
            <pc:sldMk cId="1433796091" sldId="1512"/>
            <ac:graphicFrameMk id="6" creationId="{20E301E2-87FF-4D42-8BA6-2194734478F3}"/>
          </ac:graphicFrameMkLst>
        </pc:graphicFrameChg>
      </pc:sldChg>
      <pc:sldChg chg="addSp delSp modSp add">
        <pc:chgData name="" userId="3b99287881d56c4f" providerId="LiveId" clId="{14DB7CA6-AFC2-4A64-80D7-6B0F3D66BE12}" dt="2020-06-21T15:17:59.275" v="86"/>
        <pc:sldMkLst>
          <pc:docMk/>
          <pc:sldMk cId="1904270077" sldId="1516"/>
        </pc:sldMkLst>
        <pc:spChg chg="mod">
          <ac:chgData name="" userId="3b99287881d56c4f" providerId="LiveId" clId="{14DB7CA6-AFC2-4A64-80D7-6B0F3D66BE12}" dt="2020-06-21T15:16:30.218" v="79" actId="404"/>
          <ac:spMkLst>
            <pc:docMk/>
            <pc:sldMk cId="1904270077" sldId="1516"/>
            <ac:spMk id="5" creationId="{4492BDE8-8104-534D-83AC-DA1D725342AB}"/>
          </ac:spMkLst>
        </pc:spChg>
        <pc:spChg chg="add">
          <ac:chgData name="" userId="3b99287881d56c4f" providerId="LiveId" clId="{14DB7CA6-AFC2-4A64-80D7-6B0F3D66BE12}" dt="2020-06-21T15:17:59.275" v="86"/>
          <ac:spMkLst>
            <pc:docMk/>
            <pc:sldMk cId="1904270077" sldId="1516"/>
            <ac:spMk id="8" creationId="{3EF8B9A7-22A2-4D66-8C44-44F34F39AE13}"/>
          </ac:spMkLst>
        </pc:spChg>
        <pc:picChg chg="del">
          <ac:chgData name="" userId="3b99287881d56c4f" providerId="LiveId" clId="{14DB7CA6-AFC2-4A64-80D7-6B0F3D66BE12}" dt="2020-06-21T15:15:08.005" v="73" actId="478"/>
          <ac:picMkLst>
            <pc:docMk/>
            <pc:sldMk cId="1904270077" sldId="1516"/>
            <ac:picMk id="3" creationId="{8B887A51-716B-2848-B546-1794A661CFCC}"/>
          </ac:picMkLst>
        </pc:picChg>
        <pc:picChg chg="add mod">
          <ac:chgData name="" userId="3b99287881d56c4f" providerId="LiveId" clId="{14DB7CA6-AFC2-4A64-80D7-6B0F3D66BE12}" dt="2020-06-21T15:15:52.241" v="75" actId="931"/>
          <ac:picMkLst>
            <pc:docMk/>
            <pc:sldMk cId="1904270077" sldId="1516"/>
            <ac:picMk id="4" creationId="{6C91894C-E74C-44C8-ADBD-0B9576FA7BA8}"/>
          </ac:picMkLst>
        </pc:picChg>
        <pc:picChg chg="del">
          <ac:chgData name="" userId="3b99287881d56c4f" providerId="LiveId" clId="{14DB7CA6-AFC2-4A64-80D7-6B0F3D66BE12}" dt="2020-06-21T15:15:11.590" v="74" actId="478"/>
          <ac:picMkLst>
            <pc:docMk/>
            <pc:sldMk cId="1904270077" sldId="1516"/>
            <ac:picMk id="6" creationId="{B2E75983-E830-074C-B64E-E1B3A329E8AA}"/>
          </ac:picMkLst>
        </pc:picChg>
        <pc:picChg chg="add mod ord">
          <ac:chgData name="" userId="3b99287881d56c4f" providerId="LiveId" clId="{14DB7CA6-AFC2-4A64-80D7-6B0F3D66BE12}" dt="2020-06-21T15:17:43.374" v="85" actId="1076"/>
          <ac:picMkLst>
            <pc:docMk/>
            <pc:sldMk cId="1904270077" sldId="1516"/>
            <ac:picMk id="1026" creationId="{2F03FBFE-C92E-42B5-8F87-D76F8C09392A}"/>
          </ac:picMkLst>
        </pc:picChg>
      </pc:sldChg>
      <pc:sldChg chg="addSp delSp modSp add modNotesTx">
        <pc:chgData name="" userId="3b99287881d56c4f" providerId="LiveId" clId="{14DB7CA6-AFC2-4A64-80D7-6B0F3D66BE12}" dt="2020-07-28T00:18:47.566" v="196" actId="6549"/>
        <pc:sldMkLst>
          <pc:docMk/>
          <pc:sldMk cId="2128792327" sldId="1527"/>
        </pc:sldMkLst>
        <pc:spChg chg="mod">
          <ac:chgData name="" userId="3b99287881d56c4f" providerId="LiveId" clId="{14DB7CA6-AFC2-4A64-80D7-6B0F3D66BE12}" dt="2020-07-28T00:18:28.520" v="195"/>
          <ac:spMkLst>
            <pc:docMk/>
            <pc:sldMk cId="2128792327" sldId="1527"/>
            <ac:spMk id="5" creationId="{4492BDE8-8104-534D-83AC-DA1D725342AB}"/>
          </ac:spMkLst>
        </pc:spChg>
        <pc:graphicFrameChg chg="del">
          <ac:chgData name="" userId="3b99287881d56c4f" providerId="LiveId" clId="{14DB7CA6-AFC2-4A64-80D7-6B0F3D66BE12}" dt="2020-07-28T00:17:43.673" v="191" actId="478"/>
          <ac:graphicFrameMkLst>
            <pc:docMk/>
            <pc:sldMk cId="2128792327" sldId="1527"/>
            <ac:graphicFrameMk id="7" creationId="{9CC79207-CB6B-9C48-8B00-DB042B4B35B8}"/>
          </ac:graphicFrameMkLst>
        </pc:graphicFrameChg>
        <pc:picChg chg="add mod">
          <ac:chgData name="" userId="3b99287881d56c4f" providerId="LiveId" clId="{14DB7CA6-AFC2-4A64-80D7-6B0F3D66BE12}" dt="2020-07-28T00:18:15.418" v="194" actId="1076"/>
          <ac:picMkLst>
            <pc:docMk/>
            <pc:sldMk cId="2128792327" sldId="1527"/>
            <ac:picMk id="3" creationId="{A45D70A1-D5FE-4403-82C0-72D226853DD2}"/>
          </ac:picMkLst>
        </pc:picChg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0:17.164" v="19" actId="6549"/>
        <pc:sldMkLst>
          <pc:docMk/>
          <pc:sldMk cId="3853544057" sldId="312"/>
        </pc:sldMkLst>
      </pc:sldChg>
      <pc:sldChg chg="modNotesTx">
        <pc:chgData name="" userId="3b99287881d56c4f" providerId="LiveId" clId="{4A7A94A1-948F-4006-9C76-01DF8D0FBE67}" dt="2020-08-04T05:00:14.032" v="18" actId="6549"/>
        <pc:sldMkLst>
          <pc:docMk/>
          <pc:sldMk cId="1007301781" sldId="365"/>
        </pc:sldMkLst>
      </pc:sldChg>
      <pc:sldChg chg="modNotesTx">
        <pc:chgData name="" userId="3b99287881d56c4f" providerId="LiveId" clId="{4A7A94A1-948F-4006-9C76-01DF8D0FBE67}" dt="2020-08-04T04:59:57.723" v="13" actId="6549"/>
        <pc:sldMkLst>
          <pc:docMk/>
          <pc:sldMk cId="1470066366" sldId="1407"/>
        </pc:sldMkLst>
      </pc:sldChg>
      <pc:sldChg chg="modNotesTx">
        <pc:chgData name="" userId="3b99287881d56c4f" providerId="LiveId" clId="{4A7A94A1-948F-4006-9C76-01DF8D0FBE67}" dt="2020-08-04T05:00:00.329" v="14" actId="6549"/>
        <pc:sldMkLst>
          <pc:docMk/>
          <pc:sldMk cId="257295337" sldId="1408"/>
        </pc:sldMkLst>
      </pc:sldChg>
      <pc:sldChg chg="modNotesTx">
        <pc:chgData name="" userId="3b99287881d56c4f" providerId="LiveId" clId="{4A7A94A1-948F-4006-9C76-01DF8D0FBE67}" dt="2020-08-04T05:00:05.914" v="16" actId="6549"/>
        <pc:sldMkLst>
          <pc:docMk/>
          <pc:sldMk cId="1433796091" sldId="1512"/>
        </pc:sldMkLst>
      </pc:sldChg>
      <pc:sldChg chg="modNotesTx">
        <pc:chgData name="" userId="3b99287881d56c4f" providerId="LiveId" clId="{4A7A94A1-948F-4006-9C76-01DF8D0FBE67}" dt="2020-08-04T05:00:03.215" v="15" actId="6549"/>
        <pc:sldMkLst>
          <pc:docMk/>
          <pc:sldMk cId="1904270077" sldId="1516"/>
        </pc:sldMkLst>
      </pc:sldChg>
      <pc:sldChg chg="modNotesTx">
        <pc:chgData name="" userId="3b99287881d56c4f" providerId="LiveId" clId="{4A7A94A1-948F-4006-9C76-01DF8D0FBE67}" dt="2020-08-04T05:00:08.357" v="17" actId="6549"/>
        <pc:sldMkLst>
          <pc:docMk/>
          <pc:sldMk cId="2128792327" sldId="1527"/>
        </pc:sldMkLst>
      </pc:sldChg>
    </pc:docChg>
  </pc:docChgLst>
  <pc:docChgLst>
    <pc:chgData userId="3b99287881d56c4f" providerId="LiveId" clId="{8BA725A9-8BE2-49A9-AD66-22843604A040}"/>
    <pc:docChg chg="delSld">
      <pc:chgData name="" userId="3b99287881d56c4f" providerId="LiveId" clId="{8BA725A9-8BE2-49A9-AD66-22843604A040}" dt="2020-08-16T15:02:58.552" v="77" actId="2696"/>
      <pc:docMkLst>
        <pc:docMk/>
      </pc:docMkLst>
      <pc:sldChg chg="del">
        <pc:chgData name="" userId="3b99287881d56c4f" providerId="LiveId" clId="{8BA725A9-8BE2-49A9-AD66-22843604A040}" dt="2020-08-16T15:02:58.226" v="68" actId="2696"/>
        <pc:sldMkLst>
          <pc:docMk/>
          <pc:sldMk cId="1087222698" sldId="258"/>
        </pc:sldMkLst>
      </pc:sldChg>
      <pc:sldChg chg="del">
        <pc:chgData name="" userId="3b99287881d56c4f" providerId="LiveId" clId="{8BA725A9-8BE2-49A9-AD66-22843604A040}" dt="2020-08-16T15:02:58.242" v="69" actId="2696"/>
        <pc:sldMkLst>
          <pc:docMk/>
          <pc:sldMk cId="2582114191" sldId="259"/>
        </pc:sldMkLst>
      </pc:sldChg>
      <pc:sldChg chg="del">
        <pc:chgData name="" userId="3b99287881d56c4f" providerId="LiveId" clId="{8BA725A9-8BE2-49A9-AD66-22843604A040}" dt="2020-08-16T15:02:39.415" v="3" actId="2696"/>
        <pc:sldMkLst>
          <pc:docMk/>
          <pc:sldMk cId="317367191" sldId="275"/>
        </pc:sldMkLst>
      </pc:sldChg>
      <pc:sldChg chg="del">
        <pc:chgData name="" userId="3b99287881d56c4f" providerId="LiveId" clId="{8BA725A9-8BE2-49A9-AD66-22843604A040}" dt="2020-08-16T15:02:39.321" v="1" actId="2696"/>
        <pc:sldMkLst>
          <pc:docMk/>
          <pc:sldMk cId="963334949" sldId="311"/>
        </pc:sldMkLst>
      </pc:sldChg>
      <pc:sldChg chg="del">
        <pc:chgData name="" userId="3b99287881d56c4f" providerId="LiveId" clId="{8BA725A9-8BE2-49A9-AD66-22843604A040}" dt="2020-08-16T15:02:39.306" v="0" actId="2696"/>
        <pc:sldMkLst>
          <pc:docMk/>
          <pc:sldMk cId="841876585" sldId="331"/>
        </pc:sldMkLst>
      </pc:sldChg>
      <pc:sldChg chg="del">
        <pc:chgData name="" userId="3b99287881d56c4f" providerId="LiveId" clId="{8BA725A9-8BE2-49A9-AD66-22843604A040}" dt="2020-08-16T15:02:39.384" v="2" actId="2696"/>
        <pc:sldMkLst>
          <pc:docMk/>
          <pc:sldMk cId="3703334155" sldId="334"/>
        </pc:sldMkLst>
      </pc:sldChg>
      <pc:sldChg chg="del">
        <pc:chgData name="" userId="3b99287881d56c4f" providerId="LiveId" clId="{8BA725A9-8BE2-49A9-AD66-22843604A040}" dt="2020-08-16T15:02:39.471" v="5" actId="2696"/>
        <pc:sldMkLst>
          <pc:docMk/>
          <pc:sldMk cId="886461816" sldId="340"/>
        </pc:sldMkLst>
      </pc:sldChg>
      <pc:sldChg chg="del">
        <pc:chgData name="" userId="3b99287881d56c4f" providerId="LiveId" clId="{8BA725A9-8BE2-49A9-AD66-22843604A040}" dt="2020-08-16T15:02:40.110" v="10" actId="2696"/>
        <pc:sldMkLst>
          <pc:docMk/>
          <pc:sldMk cId="287241310" sldId="341"/>
        </pc:sldMkLst>
      </pc:sldChg>
      <pc:sldChg chg="del">
        <pc:chgData name="" userId="3b99287881d56c4f" providerId="LiveId" clId="{8BA725A9-8BE2-49A9-AD66-22843604A040}" dt="2020-08-16T15:02:58.537" v="76" actId="2696"/>
        <pc:sldMkLst>
          <pc:docMk/>
          <pc:sldMk cId="1861730916" sldId="357"/>
        </pc:sldMkLst>
      </pc:sldChg>
      <pc:sldChg chg="del">
        <pc:chgData name="" userId="3b99287881d56c4f" providerId="LiveId" clId="{8BA725A9-8BE2-49A9-AD66-22843604A040}" dt="2020-08-16T15:02:58.521" v="74" actId="2696"/>
        <pc:sldMkLst>
          <pc:docMk/>
          <pc:sldMk cId="2191467342" sldId="358"/>
        </pc:sldMkLst>
      </pc:sldChg>
      <pc:sldChg chg="del">
        <pc:chgData name="" userId="3b99287881d56c4f" providerId="LiveId" clId="{8BA725A9-8BE2-49A9-AD66-22843604A040}" dt="2020-08-16T15:02:58.537" v="75" actId="2696"/>
        <pc:sldMkLst>
          <pc:docMk/>
          <pc:sldMk cId="1619993151" sldId="359"/>
        </pc:sldMkLst>
      </pc:sldChg>
      <pc:sldChg chg="del">
        <pc:chgData name="" userId="3b99287881d56c4f" providerId="LiveId" clId="{8BA725A9-8BE2-49A9-AD66-22843604A040}" dt="2020-08-16T15:02:58.380" v="71" actId="2696"/>
        <pc:sldMkLst>
          <pc:docMk/>
          <pc:sldMk cId="1234403764" sldId="683"/>
        </pc:sldMkLst>
      </pc:sldChg>
      <pc:sldChg chg="del">
        <pc:chgData name="" userId="3b99287881d56c4f" providerId="LiveId" clId="{8BA725A9-8BE2-49A9-AD66-22843604A040}" dt="2020-08-16T15:02:39.737" v="8" actId="2696"/>
        <pc:sldMkLst>
          <pc:docMk/>
          <pc:sldMk cId="1714049697" sldId="1381"/>
        </pc:sldMkLst>
      </pc:sldChg>
      <pc:sldChg chg="del">
        <pc:chgData name="" userId="3b99287881d56c4f" providerId="LiveId" clId="{8BA725A9-8BE2-49A9-AD66-22843604A040}" dt="2020-08-16T15:02:46.545" v="45" actId="2696"/>
        <pc:sldMkLst>
          <pc:docMk/>
          <pc:sldMk cId="354658568" sldId="1387"/>
        </pc:sldMkLst>
      </pc:sldChg>
      <pc:sldChg chg="del">
        <pc:chgData name="" userId="3b99287881d56c4f" providerId="LiveId" clId="{8BA725A9-8BE2-49A9-AD66-22843604A040}" dt="2020-08-16T15:02:46.778" v="46" actId="2696"/>
        <pc:sldMkLst>
          <pc:docMk/>
          <pc:sldMk cId="1159596635" sldId="1388"/>
        </pc:sldMkLst>
      </pc:sldChg>
      <pc:sldChg chg="del">
        <pc:chgData name="" userId="3b99287881d56c4f" providerId="LiveId" clId="{8BA725A9-8BE2-49A9-AD66-22843604A040}" dt="2020-08-16T15:02:58.521" v="73" actId="2696"/>
        <pc:sldMkLst>
          <pc:docMk/>
          <pc:sldMk cId="4282826554" sldId="1391"/>
        </pc:sldMkLst>
      </pc:sldChg>
      <pc:sldChg chg="del">
        <pc:chgData name="" userId="3b99287881d56c4f" providerId="LiveId" clId="{8BA725A9-8BE2-49A9-AD66-22843604A040}" dt="2020-08-16T15:02:39.596" v="7" actId="2696"/>
        <pc:sldMkLst>
          <pc:docMk/>
          <pc:sldMk cId="2654873537" sldId="1393"/>
        </pc:sldMkLst>
      </pc:sldChg>
      <pc:sldChg chg="del">
        <pc:chgData name="" userId="3b99287881d56c4f" providerId="LiveId" clId="{8BA725A9-8BE2-49A9-AD66-22843604A040}" dt="2020-08-16T15:02:42.685" v="29" actId="2696"/>
        <pc:sldMkLst>
          <pc:docMk/>
          <pc:sldMk cId="1877511333" sldId="1409"/>
        </pc:sldMkLst>
      </pc:sldChg>
      <pc:sldChg chg="del">
        <pc:chgData name="" userId="3b99287881d56c4f" providerId="LiveId" clId="{8BA725A9-8BE2-49A9-AD66-22843604A040}" dt="2020-08-16T15:02:43.481" v="32" actId="2696"/>
        <pc:sldMkLst>
          <pc:docMk/>
          <pc:sldMk cId="2389435499" sldId="1410"/>
        </pc:sldMkLst>
      </pc:sldChg>
      <pc:sldChg chg="del">
        <pc:chgData name="" userId="3b99287881d56c4f" providerId="LiveId" clId="{8BA725A9-8BE2-49A9-AD66-22843604A040}" dt="2020-08-16T15:02:43.762" v="33" actId="2696"/>
        <pc:sldMkLst>
          <pc:docMk/>
          <pc:sldMk cId="2470229677" sldId="1411"/>
        </pc:sldMkLst>
      </pc:sldChg>
      <pc:sldChg chg="del">
        <pc:chgData name="" userId="3b99287881d56c4f" providerId="LiveId" clId="{8BA725A9-8BE2-49A9-AD66-22843604A040}" dt="2020-08-16T15:02:44.080" v="34" actId="2696"/>
        <pc:sldMkLst>
          <pc:docMk/>
          <pc:sldMk cId="4154361492" sldId="1412"/>
        </pc:sldMkLst>
      </pc:sldChg>
      <pc:sldChg chg="del">
        <pc:chgData name="" userId="3b99287881d56c4f" providerId="LiveId" clId="{8BA725A9-8BE2-49A9-AD66-22843604A040}" dt="2020-08-16T15:02:44.393" v="35" actId="2696"/>
        <pc:sldMkLst>
          <pc:docMk/>
          <pc:sldMk cId="4010549351" sldId="1413"/>
        </pc:sldMkLst>
      </pc:sldChg>
      <pc:sldChg chg="del">
        <pc:chgData name="" userId="3b99287881d56c4f" providerId="LiveId" clId="{8BA725A9-8BE2-49A9-AD66-22843604A040}" dt="2020-08-16T15:02:44.719" v="36" actId="2696"/>
        <pc:sldMkLst>
          <pc:docMk/>
          <pc:sldMk cId="2321431932" sldId="1414"/>
        </pc:sldMkLst>
      </pc:sldChg>
      <pc:sldChg chg="del">
        <pc:chgData name="" userId="3b99287881d56c4f" providerId="LiveId" clId="{8BA725A9-8BE2-49A9-AD66-22843604A040}" dt="2020-08-16T15:02:44.939" v="37" actId="2696"/>
        <pc:sldMkLst>
          <pc:docMk/>
          <pc:sldMk cId="1951647149" sldId="1415"/>
        </pc:sldMkLst>
      </pc:sldChg>
      <pc:sldChg chg="del">
        <pc:chgData name="" userId="3b99287881d56c4f" providerId="LiveId" clId="{8BA725A9-8BE2-49A9-AD66-22843604A040}" dt="2020-08-16T15:02:45.066" v="38" actId="2696"/>
        <pc:sldMkLst>
          <pc:docMk/>
          <pc:sldMk cId="4139519948" sldId="1416"/>
        </pc:sldMkLst>
      </pc:sldChg>
      <pc:sldChg chg="del">
        <pc:chgData name="" userId="3b99287881d56c4f" providerId="LiveId" clId="{8BA725A9-8BE2-49A9-AD66-22843604A040}" dt="2020-08-16T15:02:41.176" v="16" actId="2696"/>
        <pc:sldMkLst>
          <pc:docMk/>
          <pc:sldMk cId="1916606201" sldId="1417"/>
        </pc:sldMkLst>
      </pc:sldChg>
      <pc:sldChg chg="del">
        <pc:chgData name="" userId="3b99287881d56c4f" providerId="LiveId" clId="{8BA725A9-8BE2-49A9-AD66-22843604A040}" dt="2020-08-16T15:02:47.503" v="48" actId="2696"/>
        <pc:sldMkLst>
          <pc:docMk/>
          <pc:sldMk cId="1643471956" sldId="1418"/>
        </pc:sldMkLst>
      </pc:sldChg>
      <pc:sldChg chg="del">
        <pc:chgData name="" userId="3b99287881d56c4f" providerId="LiveId" clId="{8BA725A9-8BE2-49A9-AD66-22843604A040}" dt="2020-08-16T15:02:41.362" v="18" actId="2696"/>
        <pc:sldMkLst>
          <pc:docMk/>
          <pc:sldMk cId="1299998625" sldId="1419"/>
        </pc:sldMkLst>
      </pc:sldChg>
      <pc:sldChg chg="del">
        <pc:chgData name="" userId="3b99287881d56c4f" providerId="LiveId" clId="{8BA725A9-8BE2-49A9-AD66-22843604A040}" dt="2020-08-16T15:02:41.611" v="21" actId="2696"/>
        <pc:sldMkLst>
          <pc:docMk/>
          <pc:sldMk cId="2723645526" sldId="1420"/>
        </pc:sldMkLst>
      </pc:sldChg>
      <pc:sldChg chg="del">
        <pc:chgData name="" userId="3b99287881d56c4f" providerId="LiveId" clId="{8BA725A9-8BE2-49A9-AD66-22843604A040}" dt="2020-08-16T15:02:42.357" v="27" actId="2696"/>
        <pc:sldMkLst>
          <pc:docMk/>
          <pc:sldMk cId="1323807165" sldId="1421"/>
        </pc:sldMkLst>
      </pc:sldChg>
      <pc:sldChg chg="del">
        <pc:chgData name="" userId="3b99287881d56c4f" providerId="LiveId" clId="{8BA725A9-8BE2-49A9-AD66-22843604A040}" dt="2020-08-16T15:02:46.439" v="44" actId="2696"/>
        <pc:sldMkLst>
          <pc:docMk/>
          <pc:sldMk cId="2480496605" sldId="1427"/>
        </pc:sldMkLst>
      </pc:sldChg>
      <pc:sldChg chg="del">
        <pc:chgData name="" userId="3b99287881d56c4f" providerId="LiveId" clId="{8BA725A9-8BE2-49A9-AD66-22843604A040}" dt="2020-08-16T15:02:48.014" v="49" actId="2696"/>
        <pc:sldMkLst>
          <pc:docMk/>
          <pc:sldMk cId="2012982847" sldId="1428"/>
        </pc:sldMkLst>
      </pc:sldChg>
      <pc:sldChg chg="del">
        <pc:chgData name="" userId="3b99287881d56c4f" providerId="LiveId" clId="{8BA725A9-8BE2-49A9-AD66-22843604A040}" dt="2020-08-16T15:02:47.153" v="47" actId="2696"/>
        <pc:sldMkLst>
          <pc:docMk/>
          <pc:sldMk cId="627592764" sldId="1429"/>
        </pc:sldMkLst>
      </pc:sldChg>
      <pc:sldChg chg="del">
        <pc:chgData name="" userId="3b99287881d56c4f" providerId="LiveId" clId="{8BA725A9-8BE2-49A9-AD66-22843604A040}" dt="2020-08-16T15:02:48.575" v="50" actId="2696"/>
        <pc:sldMkLst>
          <pc:docMk/>
          <pc:sldMk cId="1149194849" sldId="1430"/>
        </pc:sldMkLst>
      </pc:sldChg>
      <pc:sldChg chg="del">
        <pc:chgData name="" userId="3b99287881d56c4f" providerId="LiveId" clId="{8BA725A9-8BE2-49A9-AD66-22843604A040}" dt="2020-08-16T15:02:49.046" v="51" actId="2696"/>
        <pc:sldMkLst>
          <pc:docMk/>
          <pc:sldMk cId="2617942589" sldId="1431"/>
        </pc:sldMkLst>
      </pc:sldChg>
      <pc:sldChg chg="del">
        <pc:chgData name="" userId="3b99287881d56c4f" providerId="LiveId" clId="{8BA725A9-8BE2-49A9-AD66-22843604A040}" dt="2020-08-16T15:02:49.785" v="52" actId="2696"/>
        <pc:sldMkLst>
          <pc:docMk/>
          <pc:sldMk cId="1946414469" sldId="1432"/>
        </pc:sldMkLst>
      </pc:sldChg>
      <pc:sldChg chg="del">
        <pc:chgData name="" userId="3b99287881d56c4f" providerId="LiveId" clId="{8BA725A9-8BE2-49A9-AD66-22843604A040}" dt="2020-08-16T15:02:50.656" v="53" actId="2696"/>
        <pc:sldMkLst>
          <pc:docMk/>
          <pc:sldMk cId="2427780069" sldId="1433"/>
        </pc:sldMkLst>
      </pc:sldChg>
      <pc:sldChg chg="del">
        <pc:chgData name="" userId="3b99287881d56c4f" providerId="LiveId" clId="{8BA725A9-8BE2-49A9-AD66-22843604A040}" dt="2020-08-16T15:02:51.336" v="54" actId="2696"/>
        <pc:sldMkLst>
          <pc:docMk/>
          <pc:sldMk cId="1385036743" sldId="1434"/>
        </pc:sldMkLst>
      </pc:sldChg>
      <pc:sldChg chg="del">
        <pc:chgData name="" userId="3b99287881d56c4f" providerId="LiveId" clId="{8BA725A9-8BE2-49A9-AD66-22843604A040}" dt="2020-08-16T15:02:52" v="55" actId="2696"/>
        <pc:sldMkLst>
          <pc:docMk/>
          <pc:sldMk cId="1493031937" sldId="1435"/>
        </pc:sldMkLst>
      </pc:sldChg>
      <pc:sldChg chg="del">
        <pc:chgData name="" userId="3b99287881d56c4f" providerId="LiveId" clId="{8BA725A9-8BE2-49A9-AD66-22843604A040}" dt="2020-08-16T15:02:52.615" v="56" actId="2696"/>
        <pc:sldMkLst>
          <pc:docMk/>
          <pc:sldMk cId="3223520729" sldId="1436"/>
        </pc:sldMkLst>
      </pc:sldChg>
      <pc:sldChg chg="del">
        <pc:chgData name="" userId="3b99287881d56c4f" providerId="LiveId" clId="{8BA725A9-8BE2-49A9-AD66-22843604A040}" dt="2020-08-16T15:02:53.249" v="57" actId="2696"/>
        <pc:sldMkLst>
          <pc:docMk/>
          <pc:sldMk cId="2510989235" sldId="1437"/>
        </pc:sldMkLst>
      </pc:sldChg>
      <pc:sldChg chg="del">
        <pc:chgData name="" userId="3b99287881d56c4f" providerId="LiveId" clId="{8BA725A9-8BE2-49A9-AD66-22843604A040}" dt="2020-08-16T15:02:53.728" v="58" actId="2696"/>
        <pc:sldMkLst>
          <pc:docMk/>
          <pc:sldMk cId="2028665328" sldId="1438"/>
        </pc:sldMkLst>
      </pc:sldChg>
      <pc:sldChg chg="del">
        <pc:chgData name="" userId="3b99287881d56c4f" providerId="LiveId" clId="{8BA725A9-8BE2-49A9-AD66-22843604A040}" dt="2020-08-16T15:02:54.224" v="59" actId="2696"/>
        <pc:sldMkLst>
          <pc:docMk/>
          <pc:sldMk cId="3823537726" sldId="1439"/>
        </pc:sldMkLst>
      </pc:sldChg>
      <pc:sldChg chg="del">
        <pc:chgData name="" userId="3b99287881d56c4f" providerId="LiveId" clId="{8BA725A9-8BE2-49A9-AD66-22843604A040}" dt="2020-08-16T15:02:54.890" v="60" actId="2696"/>
        <pc:sldMkLst>
          <pc:docMk/>
          <pc:sldMk cId="1909139158" sldId="1440"/>
        </pc:sldMkLst>
      </pc:sldChg>
      <pc:sldChg chg="del">
        <pc:chgData name="" userId="3b99287881d56c4f" providerId="LiveId" clId="{8BA725A9-8BE2-49A9-AD66-22843604A040}" dt="2020-08-16T15:02:55.593" v="61" actId="2696"/>
        <pc:sldMkLst>
          <pc:docMk/>
          <pc:sldMk cId="3182899340" sldId="1441"/>
        </pc:sldMkLst>
      </pc:sldChg>
      <pc:sldChg chg="del">
        <pc:chgData name="" userId="3b99287881d56c4f" providerId="LiveId" clId="{8BA725A9-8BE2-49A9-AD66-22843604A040}" dt="2020-08-16T15:02:56.192" v="62" actId="2696"/>
        <pc:sldMkLst>
          <pc:docMk/>
          <pc:sldMk cId="2066763637" sldId="1442"/>
        </pc:sldMkLst>
      </pc:sldChg>
      <pc:sldChg chg="del">
        <pc:chgData name="" userId="3b99287881d56c4f" providerId="LiveId" clId="{8BA725A9-8BE2-49A9-AD66-22843604A040}" dt="2020-08-16T15:02:57.045" v="63" actId="2696"/>
        <pc:sldMkLst>
          <pc:docMk/>
          <pc:sldMk cId="3600323264" sldId="1443"/>
        </pc:sldMkLst>
      </pc:sldChg>
      <pc:sldChg chg="del">
        <pc:chgData name="" userId="3b99287881d56c4f" providerId="LiveId" clId="{8BA725A9-8BE2-49A9-AD66-22843604A040}" dt="2020-08-16T15:02:57.854" v="64" actId="2696"/>
        <pc:sldMkLst>
          <pc:docMk/>
          <pc:sldMk cId="632665310" sldId="1444"/>
        </pc:sldMkLst>
      </pc:sldChg>
      <pc:sldChg chg="del">
        <pc:chgData name="" userId="3b99287881d56c4f" providerId="LiveId" clId="{8BA725A9-8BE2-49A9-AD66-22843604A040}" dt="2020-08-16T15:02:58.195" v="65" actId="2696"/>
        <pc:sldMkLst>
          <pc:docMk/>
          <pc:sldMk cId="2200461504" sldId="1445"/>
        </pc:sldMkLst>
      </pc:sldChg>
      <pc:sldChg chg="del">
        <pc:chgData name="" userId="3b99287881d56c4f" providerId="LiveId" clId="{8BA725A9-8BE2-49A9-AD66-22843604A040}" dt="2020-08-16T15:02:58.552" v="77" actId="2696"/>
        <pc:sldMkLst>
          <pc:docMk/>
          <pc:sldMk cId="3110190692" sldId="1509"/>
        </pc:sldMkLst>
      </pc:sldChg>
      <pc:sldChg chg="del">
        <pc:chgData name="" userId="3b99287881d56c4f" providerId="LiveId" clId="{8BA725A9-8BE2-49A9-AD66-22843604A040}" dt="2020-08-16T15:02:39.931" v="9" actId="2696"/>
        <pc:sldMkLst>
          <pc:docMk/>
          <pc:sldMk cId="2421181203" sldId="1520"/>
        </pc:sldMkLst>
      </pc:sldChg>
      <pc:sldChg chg="del">
        <pc:chgData name="" userId="3b99287881d56c4f" providerId="LiveId" clId="{8BA725A9-8BE2-49A9-AD66-22843604A040}" dt="2020-08-16T15:02:40.235" v="11" actId="2696"/>
        <pc:sldMkLst>
          <pc:docMk/>
          <pc:sldMk cId="2063312206" sldId="1521"/>
        </pc:sldMkLst>
      </pc:sldChg>
      <pc:sldChg chg="del">
        <pc:chgData name="" userId="3b99287881d56c4f" providerId="LiveId" clId="{8BA725A9-8BE2-49A9-AD66-22843604A040}" dt="2020-08-16T15:02:39.551" v="6" actId="2696"/>
        <pc:sldMkLst>
          <pc:docMk/>
          <pc:sldMk cId="2040399839" sldId="1526"/>
        </pc:sldMkLst>
      </pc:sldChg>
      <pc:sldChg chg="del">
        <pc:chgData name="" userId="3b99287881d56c4f" providerId="LiveId" clId="{8BA725A9-8BE2-49A9-AD66-22843604A040}" dt="2020-08-16T15:02:39.440" v="4" actId="2696"/>
        <pc:sldMkLst>
          <pc:docMk/>
          <pc:sldMk cId="1617577389" sldId="1530"/>
        </pc:sldMkLst>
      </pc:sldChg>
      <pc:sldChg chg="del">
        <pc:chgData name="" userId="3b99287881d56c4f" providerId="LiveId" clId="{8BA725A9-8BE2-49A9-AD66-22843604A040}" dt="2020-08-16T15:02:42.451" v="28" actId="2696"/>
        <pc:sldMkLst>
          <pc:docMk/>
          <pc:sldMk cId="1289699579" sldId="1531"/>
        </pc:sldMkLst>
      </pc:sldChg>
      <pc:sldChg chg="del">
        <pc:chgData name="" userId="3b99287881d56c4f" providerId="LiveId" clId="{8BA725A9-8BE2-49A9-AD66-22843604A040}" dt="2020-08-16T15:02:40.728" v="13" actId="2696"/>
        <pc:sldMkLst>
          <pc:docMk/>
          <pc:sldMk cId="3919549601" sldId="1536"/>
        </pc:sldMkLst>
      </pc:sldChg>
      <pc:sldChg chg="del">
        <pc:chgData name="" userId="3b99287881d56c4f" providerId="LiveId" clId="{8BA725A9-8BE2-49A9-AD66-22843604A040}" dt="2020-08-16T15:02:40.901" v="14" actId="2696"/>
        <pc:sldMkLst>
          <pc:docMk/>
          <pc:sldMk cId="3253452385" sldId="1537"/>
        </pc:sldMkLst>
      </pc:sldChg>
      <pc:sldChg chg="del">
        <pc:chgData name="" userId="3b99287881d56c4f" providerId="LiveId" clId="{8BA725A9-8BE2-49A9-AD66-22843604A040}" dt="2020-08-16T15:02:41.065" v="15" actId="2696"/>
        <pc:sldMkLst>
          <pc:docMk/>
          <pc:sldMk cId="4074714283" sldId="1538"/>
        </pc:sldMkLst>
      </pc:sldChg>
      <pc:sldChg chg="del">
        <pc:chgData name="" userId="3b99287881d56c4f" providerId="LiveId" clId="{8BA725A9-8BE2-49A9-AD66-22843604A040}" dt="2020-08-16T15:02:42.950" v="30" actId="2696"/>
        <pc:sldMkLst>
          <pc:docMk/>
          <pc:sldMk cId="3563639429" sldId="1540"/>
        </pc:sldMkLst>
      </pc:sldChg>
      <pc:sldChg chg="del">
        <pc:chgData name="" userId="3b99287881d56c4f" providerId="LiveId" clId="{8BA725A9-8BE2-49A9-AD66-22843604A040}" dt="2020-08-16T15:02:43.161" v="31" actId="2696"/>
        <pc:sldMkLst>
          <pc:docMk/>
          <pc:sldMk cId="2705263827" sldId="1541"/>
        </pc:sldMkLst>
      </pc:sldChg>
      <pc:sldChg chg="del">
        <pc:chgData name="" userId="3b99287881d56c4f" providerId="LiveId" clId="{8BA725A9-8BE2-49A9-AD66-22843604A040}" dt="2020-08-16T15:02:41.409" v="19" actId="2696"/>
        <pc:sldMkLst>
          <pc:docMk/>
          <pc:sldMk cId="2691475596" sldId="1542"/>
        </pc:sldMkLst>
      </pc:sldChg>
      <pc:sldChg chg="del">
        <pc:chgData name="" userId="3b99287881d56c4f" providerId="LiveId" clId="{8BA725A9-8BE2-49A9-AD66-22843604A040}" dt="2020-08-16T15:02:41.263" v="17" actId="2696"/>
        <pc:sldMkLst>
          <pc:docMk/>
          <pc:sldMk cId="1998176578" sldId="1545"/>
        </pc:sldMkLst>
      </pc:sldChg>
      <pc:sldChg chg="del">
        <pc:chgData name="" userId="3b99287881d56c4f" providerId="LiveId" clId="{8BA725A9-8BE2-49A9-AD66-22843604A040}" dt="2020-08-16T15:02:41.513" v="20" actId="2696"/>
        <pc:sldMkLst>
          <pc:docMk/>
          <pc:sldMk cId="1409388926" sldId="1547"/>
        </pc:sldMkLst>
      </pc:sldChg>
      <pc:sldChg chg="del">
        <pc:chgData name="" userId="3b99287881d56c4f" providerId="LiveId" clId="{8BA725A9-8BE2-49A9-AD66-22843604A040}" dt="2020-08-16T15:02:41.923" v="24" actId="2696"/>
        <pc:sldMkLst>
          <pc:docMk/>
          <pc:sldMk cId="2804095797" sldId="1548"/>
        </pc:sldMkLst>
      </pc:sldChg>
      <pc:sldChg chg="del">
        <pc:chgData name="" userId="3b99287881d56c4f" providerId="LiveId" clId="{8BA725A9-8BE2-49A9-AD66-22843604A040}" dt="2020-08-16T15:02:40.531" v="12" actId="2696"/>
        <pc:sldMkLst>
          <pc:docMk/>
          <pc:sldMk cId="3145415728" sldId="1549"/>
        </pc:sldMkLst>
      </pc:sldChg>
      <pc:sldChg chg="del">
        <pc:chgData name="" userId="3b99287881d56c4f" providerId="LiveId" clId="{8BA725A9-8BE2-49A9-AD66-22843604A040}" dt="2020-08-16T15:02:41.827" v="23" actId="2696"/>
        <pc:sldMkLst>
          <pc:docMk/>
          <pc:sldMk cId="501137818" sldId="1550"/>
        </pc:sldMkLst>
      </pc:sldChg>
      <pc:sldChg chg="del">
        <pc:chgData name="" userId="3b99287881d56c4f" providerId="LiveId" clId="{8BA725A9-8BE2-49A9-AD66-22843604A040}" dt="2020-08-16T15:02:42.165" v="26" actId="2696"/>
        <pc:sldMkLst>
          <pc:docMk/>
          <pc:sldMk cId="984831940" sldId="1552"/>
        </pc:sldMkLst>
      </pc:sldChg>
      <pc:sldChg chg="del">
        <pc:chgData name="" userId="3b99287881d56c4f" providerId="LiveId" clId="{8BA725A9-8BE2-49A9-AD66-22843604A040}" dt="2020-08-16T15:02:42.056" v="25" actId="2696"/>
        <pc:sldMkLst>
          <pc:docMk/>
          <pc:sldMk cId="2939278995" sldId="1553"/>
        </pc:sldMkLst>
      </pc:sldChg>
      <pc:sldChg chg="del">
        <pc:chgData name="" userId="3b99287881d56c4f" providerId="LiveId" clId="{8BA725A9-8BE2-49A9-AD66-22843604A040}" dt="2020-08-16T15:02:41.699" v="22" actId="2696"/>
        <pc:sldMkLst>
          <pc:docMk/>
          <pc:sldMk cId="3149931069" sldId="1554"/>
        </pc:sldMkLst>
      </pc:sldChg>
      <pc:sldChg chg="del">
        <pc:chgData name="" userId="3b99287881d56c4f" providerId="LiveId" clId="{8BA725A9-8BE2-49A9-AD66-22843604A040}" dt="2020-08-16T15:02:45.691" v="41" actId="2696"/>
        <pc:sldMkLst>
          <pc:docMk/>
          <pc:sldMk cId="3753506957" sldId="1559"/>
        </pc:sldMkLst>
      </pc:sldChg>
      <pc:sldChg chg="del">
        <pc:chgData name="" userId="3b99287881d56c4f" providerId="LiveId" clId="{8BA725A9-8BE2-49A9-AD66-22843604A040}" dt="2020-08-16T15:02:46.046" v="42" actId="2696"/>
        <pc:sldMkLst>
          <pc:docMk/>
          <pc:sldMk cId="1294064009" sldId="1560"/>
        </pc:sldMkLst>
      </pc:sldChg>
      <pc:sldChg chg="del">
        <pc:chgData name="" userId="3b99287881d56c4f" providerId="LiveId" clId="{8BA725A9-8BE2-49A9-AD66-22843604A040}" dt="2020-08-16T15:02:46.283" v="43" actId="2696"/>
        <pc:sldMkLst>
          <pc:docMk/>
          <pc:sldMk cId="2987272669" sldId="1561"/>
        </pc:sldMkLst>
      </pc:sldChg>
      <pc:sldChg chg="del">
        <pc:chgData name="" userId="3b99287881d56c4f" providerId="LiveId" clId="{8BA725A9-8BE2-49A9-AD66-22843604A040}" dt="2020-08-16T15:02:45.370" v="40" actId="2696"/>
        <pc:sldMkLst>
          <pc:docMk/>
          <pc:sldMk cId="3853156972" sldId="1562"/>
        </pc:sldMkLst>
      </pc:sldChg>
      <pc:sldChg chg="del">
        <pc:chgData name="" userId="3b99287881d56c4f" providerId="LiveId" clId="{8BA725A9-8BE2-49A9-AD66-22843604A040}" dt="2020-08-16T15:02:58.505" v="72" actId="2696"/>
        <pc:sldMkLst>
          <pc:docMk/>
          <pc:sldMk cId="2781660555" sldId="1564"/>
        </pc:sldMkLst>
      </pc:sldChg>
      <pc:sldChg chg="del">
        <pc:chgData name="" userId="3b99287881d56c4f" providerId="LiveId" clId="{8BA725A9-8BE2-49A9-AD66-22843604A040}" dt="2020-08-16T15:02:58.210" v="66" actId="2696"/>
        <pc:sldMkLst>
          <pc:docMk/>
          <pc:sldMk cId="4177153032" sldId="1565"/>
        </pc:sldMkLst>
      </pc:sldChg>
      <pc:sldChg chg="del">
        <pc:chgData name="" userId="3b99287881d56c4f" providerId="LiveId" clId="{8BA725A9-8BE2-49A9-AD66-22843604A040}" dt="2020-08-16T15:02:58.271" v="70" actId="2696"/>
        <pc:sldMkLst>
          <pc:docMk/>
          <pc:sldMk cId="466810112" sldId="1566"/>
        </pc:sldMkLst>
      </pc:sldChg>
      <pc:sldChg chg="del">
        <pc:chgData name="" userId="3b99287881d56c4f" providerId="LiveId" clId="{8BA725A9-8BE2-49A9-AD66-22843604A040}" dt="2020-08-16T15:02:45.228" v="39" actId="2696"/>
        <pc:sldMkLst>
          <pc:docMk/>
          <pc:sldMk cId="2157343542" sldId="1567"/>
        </pc:sldMkLst>
      </pc:sldChg>
      <pc:sldChg chg="del">
        <pc:chgData name="" userId="3b99287881d56c4f" providerId="LiveId" clId="{8BA725A9-8BE2-49A9-AD66-22843604A040}" dt="2020-08-16T15:02:58.210" v="67" actId="2696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multiTimeline!$B$1:$B$77</c:f>
              <c:strCache>
                <c:ptCount val="77"/>
                <c:pt idx="0">
                  <c:v>憿嚗?????</c:v>
                </c:pt>
                <c:pt idx="1">
                  <c:v>Keras: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&lt;1</c:v>
                </c:pt>
                <c:pt idx="13">
                  <c:v>&lt;1</c:v>
                </c:pt>
                <c:pt idx="14">
                  <c:v>&lt;1</c:v>
                </c:pt>
                <c:pt idx="15">
                  <c:v>19</c:v>
                </c:pt>
                <c:pt idx="16">
                  <c:v>7</c:v>
                </c:pt>
                <c:pt idx="17">
                  <c:v>4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4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5</c:v>
                </c:pt>
                <c:pt idx="41">
                  <c:v>7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9</c:v>
                </c:pt>
                <c:pt idx="49">
                  <c:v>8</c:v>
                </c:pt>
                <c:pt idx="50">
                  <c:v>8</c:v>
                </c:pt>
                <c:pt idx="51">
                  <c:v>9</c:v>
                </c:pt>
                <c:pt idx="52">
                  <c:v>8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10</c:v>
                </c:pt>
                <c:pt idx="58">
                  <c:v>9</c:v>
                </c:pt>
                <c:pt idx="59">
                  <c:v>8</c:v>
                </c:pt>
                <c:pt idx="60">
                  <c:v>10</c:v>
                </c:pt>
                <c:pt idx="61">
                  <c:v>10</c:v>
                </c:pt>
                <c:pt idx="62">
                  <c:v>10</c:v>
                </c:pt>
                <c:pt idx="63">
                  <c:v>11</c:v>
                </c:pt>
                <c:pt idx="64">
                  <c:v>12</c:v>
                </c:pt>
                <c:pt idx="65">
                  <c:v>13</c:v>
                </c:pt>
                <c:pt idx="66">
                  <c:v>12</c:v>
                </c:pt>
                <c:pt idx="67">
                  <c:v>12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16</c:v>
                </c:pt>
                <c:pt idx="72">
                  <c:v>15</c:v>
                </c:pt>
                <c:pt idx="73">
                  <c:v>14</c:v>
                </c:pt>
                <c:pt idx="74">
                  <c:v>13</c:v>
                </c:pt>
                <c:pt idx="75">
                  <c:v>14</c:v>
                </c:pt>
                <c:pt idx="76">
                  <c:v>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multiTimeline!$B$78:$B$262</c:f>
              <c:numCache>
                <c:formatCode>General</c:formatCode>
                <c:ptCount val="18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18</c:v>
                </c:pt>
                <c:pt idx="4">
                  <c:v>26</c:v>
                </c:pt>
                <c:pt idx="5">
                  <c:v>24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27</c:v>
                </c:pt>
                <c:pt idx="15">
                  <c:v>24</c:v>
                </c:pt>
                <c:pt idx="16">
                  <c:v>26</c:v>
                </c:pt>
                <c:pt idx="17">
                  <c:v>30</c:v>
                </c:pt>
                <c:pt idx="18">
                  <c:v>28</c:v>
                </c:pt>
                <c:pt idx="19">
                  <c:v>26</c:v>
                </c:pt>
                <c:pt idx="20">
                  <c:v>28</c:v>
                </c:pt>
                <c:pt idx="21">
                  <c:v>26</c:v>
                </c:pt>
                <c:pt idx="22">
                  <c:v>29</c:v>
                </c:pt>
                <c:pt idx="23">
                  <c:v>27</c:v>
                </c:pt>
                <c:pt idx="24">
                  <c:v>27</c:v>
                </c:pt>
                <c:pt idx="25">
                  <c:v>28</c:v>
                </c:pt>
                <c:pt idx="26">
                  <c:v>27</c:v>
                </c:pt>
                <c:pt idx="27">
                  <c:v>27</c:v>
                </c:pt>
                <c:pt idx="28">
                  <c:v>28</c:v>
                </c:pt>
                <c:pt idx="29">
                  <c:v>27</c:v>
                </c:pt>
                <c:pt idx="30">
                  <c:v>26</c:v>
                </c:pt>
                <c:pt idx="31">
                  <c:v>27</c:v>
                </c:pt>
                <c:pt idx="32">
                  <c:v>25</c:v>
                </c:pt>
                <c:pt idx="33">
                  <c:v>26</c:v>
                </c:pt>
                <c:pt idx="34">
                  <c:v>27</c:v>
                </c:pt>
                <c:pt idx="35">
                  <c:v>28</c:v>
                </c:pt>
                <c:pt idx="36">
                  <c:v>28</c:v>
                </c:pt>
                <c:pt idx="37">
                  <c:v>25</c:v>
                </c:pt>
                <c:pt idx="38">
                  <c:v>29</c:v>
                </c:pt>
                <c:pt idx="39">
                  <c:v>30</c:v>
                </c:pt>
                <c:pt idx="40">
                  <c:v>30</c:v>
                </c:pt>
                <c:pt idx="41">
                  <c:v>32</c:v>
                </c:pt>
                <c:pt idx="42">
                  <c:v>34</c:v>
                </c:pt>
                <c:pt idx="43">
                  <c:v>36</c:v>
                </c:pt>
                <c:pt idx="44">
                  <c:v>31</c:v>
                </c:pt>
                <c:pt idx="45">
                  <c:v>33</c:v>
                </c:pt>
                <c:pt idx="46">
                  <c:v>35</c:v>
                </c:pt>
                <c:pt idx="47">
                  <c:v>34</c:v>
                </c:pt>
                <c:pt idx="48">
                  <c:v>31</c:v>
                </c:pt>
                <c:pt idx="49">
                  <c:v>26</c:v>
                </c:pt>
                <c:pt idx="50">
                  <c:v>26</c:v>
                </c:pt>
                <c:pt idx="51">
                  <c:v>30</c:v>
                </c:pt>
                <c:pt idx="52">
                  <c:v>31</c:v>
                </c:pt>
                <c:pt idx="53">
                  <c:v>32</c:v>
                </c:pt>
                <c:pt idx="54">
                  <c:v>33</c:v>
                </c:pt>
                <c:pt idx="55">
                  <c:v>32</c:v>
                </c:pt>
                <c:pt idx="56">
                  <c:v>29</c:v>
                </c:pt>
                <c:pt idx="57">
                  <c:v>29</c:v>
                </c:pt>
                <c:pt idx="58">
                  <c:v>32</c:v>
                </c:pt>
                <c:pt idx="59">
                  <c:v>35</c:v>
                </c:pt>
                <c:pt idx="60">
                  <c:v>34</c:v>
                </c:pt>
                <c:pt idx="61">
                  <c:v>35</c:v>
                </c:pt>
                <c:pt idx="62">
                  <c:v>35</c:v>
                </c:pt>
                <c:pt idx="63">
                  <c:v>34</c:v>
                </c:pt>
                <c:pt idx="64">
                  <c:v>36</c:v>
                </c:pt>
                <c:pt idx="65">
                  <c:v>36</c:v>
                </c:pt>
                <c:pt idx="66">
                  <c:v>37</c:v>
                </c:pt>
                <c:pt idx="67">
                  <c:v>33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35</c:v>
                </c:pt>
                <c:pt idx="72">
                  <c:v>36</c:v>
                </c:pt>
                <c:pt idx="73">
                  <c:v>35</c:v>
                </c:pt>
                <c:pt idx="74">
                  <c:v>32</c:v>
                </c:pt>
                <c:pt idx="75">
                  <c:v>33</c:v>
                </c:pt>
                <c:pt idx="76">
                  <c:v>31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33</c:v>
                </c:pt>
                <c:pt idx="81">
                  <c:v>34</c:v>
                </c:pt>
                <c:pt idx="82">
                  <c:v>31</c:v>
                </c:pt>
                <c:pt idx="83">
                  <c:v>32</c:v>
                </c:pt>
                <c:pt idx="84">
                  <c:v>31</c:v>
                </c:pt>
                <c:pt idx="85">
                  <c:v>31</c:v>
                </c:pt>
                <c:pt idx="86">
                  <c:v>32</c:v>
                </c:pt>
                <c:pt idx="87">
                  <c:v>34</c:v>
                </c:pt>
                <c:pt idx="88">
                  <c:v>30</c:v>
                </c:pt>
                <c:pt idx="89">
                  <c:v>31</c:v>
                </c:pt>
                <c:pt idx="90">
                  <c:v>32</c:v>
                </c:pt>
                <c:pt idx="91">
                  <c:v>31</c:v>
                </c:pt>
                <c:pt idx="92">
                  <c:v>34</c:v>
                </c:pt>
                <c:pt idx="93">
                  <c:v>32</c:v>
                </c:pt>
                <c:pt idx="94">
                  <c:v>32</c:v>
                </c:pt>
                <c:pt idx="95">
                  <c:v>34</c:v>
                </c:pt>
                <c:pt idx="96">
                  <c:v>31</c:v>
                </c:pt>
                <c:pt idx="97">
                  <c:v>32</c:v>
                </c:pt>
                <c:pt idx="98">
                  <c:v>33</c:v>
                </c:pt>
                <c:pt idx="99">
                  <c:v>31</c:v>
                </c:pt>
                <c:pt idx="100">
                  <c:v>29</c:v>
                </c:pt>
                <c:pt idx="101">
                  <c:v>24</c:v>
                </c:pt>
                <c:pt idx="102">
                  <c:v>23</c:v>
                </c:pt>
                <c:pt idx="103">
                  <c:v>30</c:v>
                </c:pt>
                <c:pt idx="104">
                  <c:v>30</c:v>
                </c:pt>
                <c:pt idx="105">
                  <c:v>29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32</c:v>
                </c:pt>
                <c:pt idx="110">
                  <c:v>30</c:v>
                </c:pt>
                <c:pt idx="111">
                  <c:v>35</c:v>
                </c:pt>
                <c:pt idx="112">
                  <c:v>34</c:v>
                </c:pt>
                <c:pt idx="113">
                  <c:v>33</c:v>
                </c:pt>
                <c:pt idx="114">
                  <c:v>33</c:v>
                </c:pt>
                <c:pt idx="115">
                  <c:v>31</c:v>
                </c:pt>
                <c:pt idx="116">
                  <c:v>33</c:v>
                </c:pt>
                <c:pt idx="117">
                  <c:v>31</c:v>
                </c:pt>
                <c:pt idx="118">
                  <c:v>30</c:v>
                </c:pt>
                <c:pt idx="119">
                  <c:v>27</c:v>
                </c:pt>
                <c:pt idx="120">
                  <c:v>31</c:v>
                </c:pt>
                <c:pt idx="121">
                  <c:v>31</c:v>
                </c:pt>
                <c:pt idx="122">
                  <c:v>31</c:v>
                </c:pt>
                <c:pt idx="123">
                  <c:v>31</c:v>
                </c:pt>
                <c:pt idx="124">
                  <c:v>30</c:v>
                </c:pt>
                <c:pt idx="125">
                  <c:v>31</c:v>
                </c:pt>
                <c:pt idx="126">
                  <c:v>30</c:v>
                </c:pt>
                <c:pt idx="127">
                  <c:v>30</c:v>
                </c:pt>
                <c:pt idx="128">
                  <c:v>31</c:v>
                </c:pt>
                <c:pt idx="129">
                  <c:v>32</c:v>
                </c:pt>
                <c:pt idx="130">
                  <c:v>31</c:v>
                </c:pt>
                <c:pt idx="131">
                  <c:v>30</c:v>
                </c:pt>
                <c:pt idx="132">
                  <c:v>28</c:v>
                </c:pt>
                <c:pt idx="133">
                  <c:v>29</c:v>
                </c:pt>
                <c:pt idx="134">
                  <c:v>28</c:v>
                </c:pt>
                <c:pt idx="135">
                  <c:v>29</c:v>
                </c:pt>
                <c:pt idx="136">
                  <c:v>28</c:v>
                </c:pt>
                <c:pt idx="137">
                  <c:v>28</c:v>
                </c:pt>
                <c:pt idx="138">
                  <c:v>27</c:v>
                </c:pt>
                <c:pt idx="139">
                  <c:v>27</c:v>
                </c:pt>
                <c:pt idx="140">
                  <c:v>29</c:v>
                </c:pt>
                <c:pt idx="141">
                  <c:v>29</c:v>
                </c:pt>
                <c:pt idx="142">
                  <c:v>29</c:v>
                </c:pt>
                <c:pt idx="143">
                  <c:v>29</c:v>
                </c:pt>
                <c:pt idx="144">
                  <c:v>29</c:v>
                </c:pt>
                <c:pt idx="145">
                  <c:v>28</c:v>
                </c:pt>
                <c:pt idx="146">
                  <c:v>29</c:v>
                </c:pt>
                <c:pt idx="147">
                  <c:v>29</c:v>
                </c:pt>
                <c:pt idx="148">
                  <c:v>31</c:v>
                </c:pt>
                <c:pt idx="149">
                  <c:v>28</c:v>
                </c:pt>
                <c:pt idx="150">
                  <c:v>29</c:v>
                </c:pt>
                <c:pt idx="151">
                  <c:v>27</c:v>
                </c:pt>
                <c:pt idx="152">
                  <c:v>25</c:v>
                </c:pt>
                <c:pt idx="153">
                  <c:v>21</c:v>
                </c:pt>
                <c:pt idx="154">
                  <c:v>20</c:v>
                </c:pt>
                <c:pt idx="155">
                  <c:v>27</c:v>
                </c:pt>
                <c:pt idx="156">
                  <c:v>28</c:v>
                </c:pt>
                <c:pt idx="157">
                  <c:v>27</c:v>
                </c:pt>
                <c:pt idx="158">
                  <c:v>25</c:v>
                </c:pt>
                <c:pt idx="159">
                  <c:v>27</c:v>
                </c:pt>
                <c:pt idx="160">
                  <c:v>29</c:v>
                </c:pt>
                <c:pt idx="161">
                  <c:v>29</c:v>
                </c:pt>
                <c:pt idx="162">
                  <c:v>28</c:v>
                </c:pt>
                <c:pt idx="163">
                  <c:v>28</c:v>
                </c:pt>
                <c:pt idx="164">
                  <c:v>27</c:v>
                </c:pt>
                <c:pt idx="165">
                  <c:v>25</c:v>
                </c:pt>
                <c:pt idx="166">
                  <c:v>25</c:v>
                </c:pt>
                <c:pt idx="167">
                  <c:v>25</c:v>
                </c:pt>
                <c:pt idx="168">
                  <c:v>26</c:v>
                </c:pt>
                <c:pt idx="169">
                  <c:v>26</c:v>
                </c:pt>
                <c:pt idx="170">
                  <c:v>28</c:v>
                </c:pt>
                <c:pt idx="171">
                  <c:v>26</c:v>
                </c:pt>
                <c:pt idx="172">
                  <c:v>27</c:v>
                </c:pt>
                <c:pt idx="173">
                  <c:v>27</c:v>
                </c:pt>
                <c:pt idx="174">
                  <c:v>28</c:v>
                </c:pt>
                <c:pt idx="175">
                  <c:v>28</c:v>
                </c:pt>
                <c:pt idx="176">
                  <c:v>25</c:v>
                </c:pt>
                <c:pt idx="177">
                  <c:v>28</c:v>
                </c:pt>
                <c:pt idx="178">
                  <c:v>28</c:v>
                </c:pt>
                <c:pt idx="179">
                  <c:v>27</c:v>
                </c:pt>
                <c:pt idx="180">
                  <c:v>28</c:v>
                </c:pt>
                <c:pt idx="181">
                  <c:v>28</c:v>
                </c:pt>
                <c:pt idx="182">
                  <c:v>28</c:v>
                </c:pt>
                <c:pt idx="183">
                  <c:v>28</c:v>
                </c:pt>
                <c:pt idx="184">
                  <c:v>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9A-4A25-8030-AC47F95F9A40}"/>
            </c:ext>
          </c:extLst>
        </c:ser>
        <c:ser>
          <c:idx val="1"/>
          <c:order val="1"/>
          <c:tx>
            <c:strRef>
              <c:f>multiTimeline!$C$1:$C$77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23</c:v>
                </c:pt>
                <c:pt idx="3">
                  <c:v>23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23</c:v>
                </c:pt>
                <c:pt idx="9">
                  <c:v>24</c:v>
                </c:pt>
                <c:pt idx="10">
                  <c:v>27</c:v>
                </c:pt>
                <c:pt idx="11">
                  <c:v>26</c:v>
                </c:pt>
                <c:pt idx="12">
                  <c:v>25</c:v>
                </c:pt>
                <c:pt idx="13">
                  <c:v>22</c:v>
                </c:pt>
                <c:pt idx="14">
                  <c:v>23</c:v>
                </c:pt>
                <c:pt idx="15">
                  <c:v>23</c:v>
                </c:pt>
                <c:pt idx="16">
                  <c:v>24</c:v>
                </c:pt>
                <c:pt idx="17">
                  <c:v>23</c:v>
                </c:pt>
                <c:pt idx="18">
                  <c:v>26</c:v>
                </c:pt>
                <c:pt idx="19">
                  <c:v>24</c:v>
                </c:pt>
                <c:pt idx="20">
                  <c:v>20</c:v>
                </c:pt>
                <c:pt idx="21">
                  <c:v>20</c:v>
                </c:pt>
                <c:pt idx="22">
                  <c:v>19</c:v>
                </c:pt>
                <c:pt idx="23">
                  <c:v>22</c:v>
                </c:pt>
                <c:pt idx="24">
                  <c:v>25</c:v>
                </c:pt>
                <c:pt idx="25">
                  <c:v>28</c:v>
                </c:pt>
                <c:pt idx="26">
                  <c:v>25</c:v>
                </c:pt>
                <c:pt idx="27">
                  <c:v>25</c:v>
                </c:pt>
                <c:pt idx="28">
                  <c:v>23</c:v>
                </c:pt>
                <c:pt idx="29">
                  <c:v>24</c:v>
                </c:pt>
                <c:pt idx="30">
                  <c:v>26</c:v>
                </c:pt>
                <c:pt idx="31">
                  <c:v>26</c:v>
                </c:pt>
                <c:pt idx="32">
                  <c:v>25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25</c:v>
                </c:pt>
                <c:pt idx="37">
                  <c:v>27</c:v>
                </c:pt>
                <c:pt idx="38">
                  <c:v>26</c:v>
                </c:pt>
                <c:pt idx="39">
                  <c:v>26</c:v>
                </c:pt>
                <c:pt idx="40">
                  <c:v>24</c:v>
                </c:pt>
                <c:pt idx="41">
                  <c:v>26</c:v>
                </c:pt>
                <c:pt idx="42">
                  <c:v>27</c:v>
                </c:pt>
                <c:pt idx="43">
                  <c:v>29</c:v>
                </c:pt>
                <c:pt idx="44">
                  <c:v>26</c:v>
                </c:pt>
                <c:pt idx="45">
                  <c:v>20</c:v>
                </c:pt>
                <c:pt idx="46">
                  <c:v>22</c:v>
                </c:pt>
                <c:pt idx="47">
                  <c:v>24</c:v>
                </c:pt>
                <c:pt idx="48">
                  <c:v>23</c:v>
                </c:pt>
                <c:pt idx="49">
                  <c:v>18</c:v>
                </c:pt>
                <c:pt idx="50">
                  <c:v>23</c:v>
                </c:pt>
                <c:pt idx="51">
                  <c:v>26</c:v>
                </c:pt>
                <c:pt idx="52">
                  <c:v>29</c:v>
                </c:pt>
                <c:pt idx="53">
                  <c:v>31</c:v>
                </c:pt>
                <c:pt idx="54">
                  <c:v>32</c:v>
                </c:pt>
                <c:pt idx="55">
                  <c:v>26</c:v>
                </c:pt>
                <c:pt idx="56">
                  <c:v>31</c:v>
                </c:pt>
                <c:pt idx="57">
                  <c:v>34</c:v>
                </c:pt>
                <c:pt idx="58">
                  <c:v>31</c:v>
                </c:pt>
                <c:pt idx="59">
                  <c:v>30</c:v>
                </c:pt>
                <c:pt idx="60">
                  <c:v>34</c:v>
                </c:pt>
                <c:pt idx="61">
                  <c:v>31</c:v>
                </c:pt>
                <c:pt idx="62">
                  <c:v>35</c:v>
                </c:pt>
                <c:pt idx="63">
                  <c:v>33</c:v>
                </c:pt>
                <c:pt idx="64">
                  <c:v>33</c:v>
                </c:pt>
                <c:pt idx="65">
                  <c:v>35</c:v>
                </c:pt>
                <c:pt idx="66">
                  <c:v>34</c:v>
                </c:pt>
                <c:pt idx="67">
                  <c:v>31</c:v>
                </c:pt>
                <c:pt idx="68">
                  <c:v>34</c:v>
                </c:pt>
                <c:pt idx="69">
                  <c:v>33</c:v>
                </c:pt>
                <c:pt idx="70">
                  <c:v>34</c:v>
                </c:pt>
                <c:pt idx="71">
                  <c:v>34</c:v>
                </c:pt>
                <c:pt idx="72">
                  <c:v>28</c:v>
                </c:pt>
                <c:pt idx="73">
                  <c:v>27</c:v>
                </c:pt>
                <c:pt idx="74">
                  <c:v>26</c:v>
                </c:pt>
                <c:pt idx="75">
                  <c:v>27</c:v>
                </c:pt>
                <c:pt idx="76">
                  <c:v>31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multiTimeline!$C$78:$C$262</c:f>
              <c:numCache>
                <c:formatCode>General</c:formatCode>
                <c:ptCount val="185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33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36</c:v>
                </c:pt>
                <c:pt idx="8">
                  <c:v>37</c:v>
                </c:pt>
                <c:pt idx="9">
                  <c:v>40</c:v>
                </c:pt>
                <c:pt idx="10">
                  <c:v>34</c:v>
                </c:pt>
                <c:pt idx="11">
                  <c:v>34</c:v>
                </c:pt>
                <c:pt idx="12">
                  <c:v>49</c:v>
                </c:pt>
                <c:pt idx="13">
                  <c:v>37</c:v>
                </c:pt>
                <c:pt idx="14">
                  <c:v>34</c:v>
                </c:pt>
                <c:pt idx="15">
                  <c:v>34</c:v>
                </c:pt>
                <c:pt idx="16">
                  <c:v>33</c:v>
                </c:pt>
                <c:pt idx="17">
                  <c:v>38</c:v>
                </c:pt>
                <c:pt idx="18">
                  <c:v>33</c:v>
                </c:pt>
                <c:pt idx="19">
                  <c:v>36</c:v>
                </c:pt>
                <c:pt idx="20">
                  <c:v>36</c:v>
                </c:pt>
                <c:pt idx="21">
                  <c:v>34</c:v>
                </c:pt>
                <c:pt idx="22">
                  <c:v>31</c:v>
                </c:pt>
                <c:pt idx="23">
                  <c:v>27</c:v>
                </c:pt>
                <c:pt idx="24">
                  <c:v>32</c:v>
                </c:pt>
                <c:pt idx="25">
                  <c:v>33</c:v>
                </c:pt>
                <c:pt idx="26">
                  <c:v>33</c:v>
                </c:pt>
                <c:pt idx="27">
                  <c:v>36</c:v>
                </c:pt>
                <c:pt idx="28">
                  <c:v>39</c:v>
                </c:pt>
                <c:pt idx="29">
                  <c:v>37</c:v>
                </c:pt>
                <c:pt idx="30">
                  <c:v>34</c:v>
                </c:pt>
                <c:pt idx="31">
                  <c:v>37</c:v>
                </c:pt>
                <c:pt idx="32">
                  <c:v>36</c:v>
                </c:pt>
                <c:pt idx="33">
                  <c:v>38</c:v>
                </c:pt>
                <c:pt idx="34">
                  <c:v>40</c:v>
                </c:pt>
                <c:pt idx="35">
                  <c:v>38</c:v>
                </c:pt>
                <c:pt idx="36">
                  <c:v>40</c:v>
                </c:pt>
                <c:pt idx="37">
                  <c:v>40</c:v>
                </c:pt>
                <c:pt idx="38">
                  <c:v>42</c:v>
                </c:pt>
                <c:pt idx="39">
                  <c:v>42</c:v>
                </c:pt>
                <c:pt idx="40">
                  <c:v>40</c:v>
                </c:pt>
                <c:pt idx="41">
                  <c:v>39</c:v>
                </c:pt>
                <c:pt idx="42">
                  <c:v>40</c:v>
                </c:pt>
                <c:pt idx="43">
                  <c:v>43</c:v>
                </c:pt>
                <c:pt idx="44">
                  <c:v>40</c:v>
                </c:pt>
                <c:pt idx="45">
                  <c:v>43</c:v>
                </c:pt>
                <c:pt idx="46">
                  <c:v>49</c:v>
                </c:pt>
                <c:pt idx="47">
                  <c:v>41</c:v>
                </c:pt>
                <c:pt idx="48">
                  <c:v>40</c:v>
                </c:pt>
                <c:pt idx="49">
                  <c:v>37</c:v>
                </c:pt>
                <c:pt idx="50">
                  <c:v>38</c:v>
                </c:pt>
                <c:pt idx="51">
                  <c:v>41</c:v>
                </c:pt>
                <c:pt idx="52">
                  <c:v>42</c:v>
                </c:pt>
                <c:pt idx="53">
                  <c:v>44</c:v>
                </c:pt>
                <c:pt idx="54">
                  <c:v>44</c:v>
                </c:pt>
                <c:pt idx="55">
                  <c:v>43</c:v>
                </c:pt>
                <c:pt idx="56">
                  <c:v>41</c:v>
                </c:pt>
                <c:pt idx="57">
                  <c:v>42</c:v>
                </c:pt>
                <c:pt idx="58">
                  <c:v>42</c:v>
                </c:pt>
                <c:pt idx="59">
                  <c:v>45</c:v>
                </c:pt>
                <c:pt idx="60">
                  <c:v>45</c:v>
                </c:pt>
                <c:pt idx="61">
                  <c:v>46</c:v>
                </c:pt>
                <c:pt idx="62">
                  <c:v>43</c:v>
                </c:pt>
                <c:pt idx="63">
                  <c:v>43</c:v>
                </c:pt>
                <c:pt idx="64">
                  <c:v>50</c:v>
                </c:pt>
                <c:pt idx="65">
                  <c:v>48</c:v>
                </c:pt>
                <c:pt idx="66">
                  <c:v>44</c:v>
                </c:pt>
                <c:pt idx="67">
                  <c:v>41</c:v>
                </c:pt>
                <c:pt idx="68">
                  <c:v>42</c:v>
                </c:pt>
                <c:pt idx="69">
                  <c:v>41</c:v>
                </c:pt>
                <c:pt idx="70">
                  <c:v>48</c:v>
                </c:pt>
                <c:pt idx="71">
                  <c:v>44</c:v>
                </c:pt>
                <c:pt idx="72">
                  <c:v>40</c:v>
                </c:pt>
                <c:pt idx="73">
                  <c:v>38</c:v>
                </c:pt>
                <c:pt idx="74">
                  <c:v>38</c:v>
                </c:pt>
                <c:pt idx="75">
                  <c:v>40</c:v>
                </c:pt>
                <c:pt idx="76">
                  <c:v>38</c:v>
                </c:pt>
                <c:pt idx="77">
                  <c:v>40</c:v>
                </c:pt>
                <c:pt idx="78">
                  <c:v>43</c:v>
                </c:pt>
                <c:pt idx="79">
                  <c:v>47</c:v>
                </c:pt>
                <c:pt idx="80">
                  <c:v>51</c:v>
                </c:pt>
                <c:pt idx="81">
                  <c:v>50</c:v>
                </c:pt>
                <c:pt idx="82">
                  <c:v>43</c:v>
                </c:pt>
                <c:pt idx="83">
                  <c:v>44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51</c:v>
                </c:pt>
                <c:pt idx="88">
                  <c:v>51</c:v>
                </c:pt>
                <c:pt idx="89">
                  <c:v>48</c:v>
                </c:pt>
                <c:pt idx="90">
                  <c:v>50</c:v>
                </c:pt>
                <c:pt idx="91">
                  <c:v>50</c:v>
                </c:pt>
                <c:pt idx="92">
                  <c:v>51</c:v>
                </c:pt>
                <c:pt idx="93">
                  <c:v>49</c:v>
                </c:pt>
                <c:pt idx="94">
                  <c:v>48</c:v>
                </c:pt>
                <c:pt idx="95">
                  <c:v>50</c:v>
                </c:pt>
                <c:pt idx="96">
                  <c:v>49</c:v>
                </c:pt>
                <c:pt idx="97">
                  <c:v>55</c:v>
                </c:pt>
                <c:pt idx="98">
                  <c:v>55</c:v>
                </c:pt>
                <c:pt idx="99">
                  <c:v>46</c:v>
                </c:pt>
                <c:pt idx="100">
                  <c:v>41</c:v>
                </c:pt>
                <c:pt idx="101">
                  <c:v>37</c:v>
                </c:pt>
                <c:pt idx="102">
                  <c:v>37</c:v>
                </c:pt>
                <c:pt idx="103">
                  <c:v>45</c:v>
                </c:pt>
                <c:pt idx="104">
                  <c:v>46</c:v>
                </c:pt>
                <c:pt idx="105">
                  <c:v>49</c:v>
                </c:pt>
                <c:pt idx="106">
                  <c:v>47</c:v>
                </c:pt>
                <c:pt idx="107">
                  <c:v>44</c:v>
                </c:pt>
                <c:pt idx="108">
                  <c:v>50</c:v>
                </c:pt>
                <c:pt idx="109">
                  <c:v>49</c:v>
                </c:pt>
                <c:pt idx="110">
                  <c:v>48</c:v>
                </c:pt>
                <c:pt idx="111">
                  <c:v>50</c:v>
                </c:pt>
                <c:pt idx="112">
                  <c:v>53</c:v>
                </c:pt>
                <c:pt idx="113">
                  <c:v>52</c:v>
                </c:pt>
                <c:pt idx="114">
                  <c:v>50</c:v>
                </c:pt>
                <c:pt idx="115">
                  <c:v>49</c:v>
                </c:pt>
                <c:pt idx="116">
                  <c:v>54</c:v>
                </c:pt>
                <c:pt idx="117">
                  <c:v>44</c:v>
                </c:pt>
                <c:pt idx="118">
                  <c:v>46</c:v>
                </c:pt>
                <c:pt idx="119">
                  <c:v>44</c:v>
                </c:pt>
                <c:pt idx="120">
                  <c:v>44</c:v>
                </c:pt>
                <c:pt idx="121">
                  <c:v>52</c:v>
                </c:pt>
                <c:pt idx="122">
                  <c:v>50</c:v>
                </c:pt>
                <c:pt idx="123">
                  <c:v>43</c:v>
                </c:pt>
                <c:pt idx="124">
                  <c:v>37</c:v>
                </c:pt>
                <c:pt idx="125">
                  <c:v>43</c:v>
                </c:pt>
                <c:pt idx="126">
                  <c:v>45</c:v>
                </c:pt>
                <c:pt idx="127">
                  <c:v>43</c:v>
                </c:pt>
                <c:pt idx="128">
                  <c:v>43</c:v>
                </c:pt>
                <c:pt idx="129">
                  <c:v>45</c:v>
                </c:pt>
                <c:pt idx="130">
                  <c:v>48</c:v>
                </c:pt>
                <c:pt idx="131">
                  <c:v>56</c:v>
                </c:pt>
                <c:pt idx="132">
                  <c:v>61</c:v>
                </c:pt>
                <c:pt idx="133">
                  <c:v>58</c:v>
                </c:pt>
                <c:pt idx="134">
                  <c:v>49</c:v>
                </c:pt>
                <c:pt idx="135">
                  <c:v>54</c:v>
                </c:pt>
                <c:pt idx="136">
                  <c:v>56</c:v>
                </c:pt>
                <c:pt idx="137">
                  <c:v>53</c:v>
                </c:pt>
                <c:pt idx="138">
                  <c:v>53</c:v>
                </c:pt>
                <c:pt idx="139">
                  <c:v>55</c:v>
                </c:pt>
                <c:pt idx="140">
                  <c:v>57</c:v>
                </c:pt>
                <c:pt idx="141">
                  <c:v>54</c:v>
                </c:pt>
                <c:pt idx="142">
                  <c:v>53</c:v>
                </c:pt>
                <c:pt idx="143">
                  <c:v>53</c:v>
                </c:pt>
                <c:pt idx="144">
                  <c:v>53</c:v>
                </c:pt>
                <c:pt idx="145">
                  <c:v>48</c:v>
                </c:pt>
                <c:pt idx="146">
                  <c:v>49</c:v>
                </c:pt>
                <c:pt idx="147">
                  <c:v>50</c:v>
                </c:pt>
                <c:pt idx="148">
                  <c:v>53</c:v>
                </c:pt>
                <c:pt idx="149">
                  <c:v>57</c:v>
                </c:pt>
                <c:pt idx="150">
                  <c:v>63</c:v>
                </c:pt>
                <c:pt idx="151">
                  <c:v>52</c:v>
                </c:pt>
                <c:pt idx="152">
                  <c:v>41</c:v>
                </c:pt>
                <c:pt idx="153">
                  <c:v>39</c:v>
                </c:pt>
                <c:pt idx="154">
                  <c:v>39</c:v>
                </c:pt>
                <c:pt idx="155">
                  <c:v>42</c:v>
                </c:pt>
                <c:pt idx="156">
                  <c:v>50</c:v>
                </c:pt>
                <c:pt idx="157">
                  <c:v>48</c:v>
                </c:pt>
                <c:pt idx="158">
                  <c:v>46</c:v>
                </c:pt>
                <c:pt idx="159">
                  <c:v>47</c:v>
                </c:pt>
                <c:pt idx="160">
                  <c:v>47</c:v>
                </c:pt>
                <c:pt idx="161">
                  <c:v>47</c:v>
                </c:pt>
                <c:pt idx="162">
                  <c:v>47</c:v>
                </c:pt>
                <c:pt idx="163">
                  <c:v>48</c:v>
                </c:pt>
                <c:pt idx="164">
                  <c:v>49</c:v>
                </c:pt>
                <c:pt idx="165">
                  <c:v>56</c:v>
                </c:pt>
                <c:pt idx="166">
                  <c:v>57</c:v>
                </c:pt>
                <c:pt idx="167">
                  <c:v>60</c:v>
                </c:pt>
                <c:pt idx="168">
                  <c:v>71</c:v>
                </c:pt>
                <c:pt idx="169">
                  <c:v>63</c:v>
                </c:pt>
                <c:pt idx="170">
                  <c:v>55</c:v>
                </c:pt>
                <c:pt idx="171">
                  <c:v>51</c:v>
                </c:pt>
                <c:pt idx="172">
                  <c:v>52</c:v>
                </c:pt>
                <c:pt idx="173">
                  <c:v>58</c:v>
                </c:pt>
                <c:pt idx="174">
                  <c:v>49</c:v>
                </c:pt>
                <c:pt idx="175">
                  <c:v>44</c:v>
                </c:pt>
                <c:pt idx="176">
                  <c:v>75</c:v>
                </c:pt>
                <c:pt idx="177">
                  <c:v>100</c:v>
                </c:pt>
                <c:pt idx="178">
                  <c:v>60</c:v>
                </c:pt>
                <c:pt idx="179">
                  <c:v>42</c:v>
                </c:pt>
                <c:pt idx="180">
                  <c:v>40</c:v>
                </c:pt>
                <c:pt idx="181">
                  <c:v>38</c:v>
                </c:pt>
                <c:pt idx="182">
                  <c:v>50</c:v>
                </c:pt>
                <c:pt idx="183">
                  <c:v>80</c:v>
                </c:pt>
                <c:pt idx="184">
                  <c:v>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19A-4A25-8030-AC47F95F9A40}"/>
            </c:ext>
          </c:extLst>
        </c:ser>
        <c:ser>
          <c:idx val="2"/>
          <c:order val="2"/>
          <c:tx>
            <c:strRef>
              <c:f>multiTimeline!$D$1:$D$77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&lt;1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&lt;1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&lt;1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&lt;1</c:v>
                </c:pt>
                <c:pt idx="59">
                  <c:v>&lt;1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&lt;1</c:v>
                </c:pt>
                <c:pt idx="64">
                  <c:v>0</c:v>
                </c:pt>
                <c:pt idx="65">
                  <c:v>&lt;1</c:v>
                </c:pt>
                <c:pt idx="66">
                  <c:v>0</c:v>
                </c:pt>
                <c:pt idx="67">
                  <c:v>0</c:v>
                </c:pt>
                <c:pt idx="68">
                  <c:v>&lt;1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&lt;1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multiTimeline!$D$78:$D$262</c:f>
              <c:numCache>
                <c:formatCode>General</c:formatCode>
                <c:ptCount val="1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5</c:v>
                </c:pt>
                <c:pt idx="35">
                  <c:v>4</c:v>
                </c:pt>
                <c:pt idx="36">
                  <c:v>5</c:v>
                </c:pt>
                <c:pt idx="37">
                  <c:v>4</c:v>
                </c:pt>
                <c:pt idx="38">
                  <c:v>5</c:v>
                </c:pt>
                <c:pt idx="39">
                  <c:v>6</c:v>
                </c:pt>
                <c:pt idx="40">
                  <c:v>5</c:v>
                </c:pt>
                <c:pt idx="41">
                  <c:v>5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7</c:v>
                </c:pt>
                <c:pt idx="46">
                  <c:v>7</c:v>
                </c:pt>
                <c:pt idx="47">
                  <c:v>6</c:v>
                </c:pt>
                <c:pt idx="48">
                  <c:v>5</c:v>
                </c:pt>
                <c:pt idx="49">
                  <c:v>5</c:v>
                </c:pt>
                <c:pt idx="50">
                  <c:v>4</c:v>
                </c:pt>
                <c:pt idx="51">
                  <c:v>6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7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9</c:v>
                </c:pt>
                <c:pt idx="64">
                  <c:v>9</c:v>
                </c:pt>
                <c:pt idx="65">
                  <c:v>8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10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11</c:v>
                </c:pt>
                <c:pt idx="88">
                  <c:v>11</c:v>
                </c:pt>
                <c:pt idx="89">
                  <c:v>13</c:v>
                </c:pt>
                <c:pt idx="90">
                  <c:v>13</c:v>
                </c:pt>
                <c:pt idx="91">
                  <c:v>12</c:v>
                </c:pt>
                <c:pt idx="92">
                  <c:v>14</c:v>
                </c:pt>
                <c:pt idx="93">
                  <c:v>15</c:v>
                </c:pt>
                <c:pt idx="94">
                  <c:v>14</c:v>
                </c:pt>
                <c:pt idx="95">
                  <c:v>13</c:v>
                </c:pt>
                <c:pt idx="96">
                  <c:v>14</c:v>
                </c:pt>
                <c:pt idx="97">
                  <c:v>14</c:v>
                </c:pt>
                <c:pt idx="98">
                  <c:v>15</c:v>
                </c:pt>
                <c:pt idx="99">
                  <c:v>13</c:v>
                </c:pt>
                <c:pt idx="100">
                  <c:v>13</c:v>
                </c:pt>
                <c:pt idx="101">
                  <c:v>10</c:v>
                </c:pt>
                <c:pt idx="102">
                  <c:v>9</c:v>
                </c:pt>
                <c:pt idx="103">
                  <c:v>13</c:v>
                </c:pt>
                <c:pt idx="104">
                  <c:v>13</c:v>
                </c:pt>
                <c:pt idx="105">
                  <c:v>12</c:v>
                </c:pt>
                <c:pt idx="106">
                  <c:v>13</c:v>
                </c:pt>
                <c:pt idx="107">
                  <c:v>11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16</c:v>
                </c:pt>
                <c:pt idx="112">
                  <c:v>15</c:v>
                </c:pt>
                <c:pt idx="113">
                  <c:v>16</c:v>
                </c:pt>
                <c:pt idx="114">
                  <c:v>15</c:v>
                </c:pt>
                <c:pt idx="115">
                  <c:v>15</c:v>
                </c:pt>
                <c:pt idx="116">
                  <c:v>16</c:v>
                </c:pt>
                <c:pt idx="117">
                  <c:v>17</c:v>
                </c:pt>
                <c:pt idx="118">
                  <c:v>16</c:v>
                </c:pt>
                <c:pt idx="119">
                  <c:v>14</c:v>
                </c:pt>
                <c:pt idx="120">
                  <c:v>16</c:v>
                </c:pt>
                <c:pt idx="121">
                  <c:v>16</c:v>
                </c:pt>
                <c:pt idx="122">
                  <c:v>15</c:v>
                </c:pt>
                <c:pt idx="123">
                  <c:v>14</c:v>
                </c:pt>
                <c:pt idx="124">
                  <c:v>16</c:v>
                </c:pt>
                <c:pt idx="125">
                  <c:v>16</c:v>
                </c:pt>
                <c:pt idx="126">
                  <c:v>17</c:v>
                </c:pt>
                <c:pt idx="127">
                  <c:v>17</c:v>
                </c:pt>
                <c:pt idx="128">
                  <c:v>16</c:v>
                </c:pt>
                <c:pt idx="129">
                  <c:v>18</c:v>
                </c:pt>
                <c:pt idx="130">
                  <c:v>17</c:v>
                </c:pt>
                <c:pt idx="131">
                  <c:v>18</c:v>
                </c:pt>
                <c:pt idx="132">
                  <c:v>17</c:v>
                </c:pt>
                <c:pt idx="133">
                  <c:v>18</c:v>
                </c:pt>
                <c:pt idx="134">
                  <c:v>16</c:v>
                </c:pt>
                <c:pt idx="135">
                  <c:v>17</c:v>
                </c:pt>
                <c:pt idx="136">
                  <c:v>16</c:v>
                </c:pt>
                <c:pt idx="137">
                  <c:v>16</c:v>
                </c:pt>
                <c:pt idx="138">
                  <c:v>15</c:v>
                </c:pt>
                <c:pt idx="139">
                  <c:v>17</c:v>
                </c:pt>
                <c:pt idx="140">
                  <c:v>18</c:v>
                </c:pt>
                <c:pt idx="141">
                  <c:v>16</c:v>
                </c:pt>
                <c:pt idx="142">
                  <c:v>18</c:v>
                </c:pt>
                <c:pt idx="143">
                  <c:v>19</c:v>
                </c:pt>
                <c:pt idx="144">
                  <c:v>18</c:v>
                </c:pt>
                <c:pt idx="145">
                  <c:v>18</c:v>
                </c:pt>
                <c:pt idx="146">
                  <c:v>18</c:v>
                </c:pt>
                <c:pt idx="147">
                  <c:v>19</c:v>
                </c:pt>
                <c:pt idx="148">
                  <c:v>20</c:v>
                </c:pt>
                <c:pt idx="149">
                  <c:v>17</c:v>
                </c:pt>
                <c:pt idx="150">
                  <c:v>19</c:v>
                </c:pt>
                <c:pt idx="151">
                  <c:v>18</c:v>
                </c:pt>
                <c:pt idx="152">
                  <c:v>17</c:v>
                </c:pt>
                <c:pt idx="153">
                  <c:v>14</c:v>
                </c:pt>
                <c:pt idx="154">
                  <c:v>12</c:v>
                </c:pt>
                <c:pt idx="155">
                  <c:v>16</c:v>
                </c:pt>
                <c:pt idx="156">
                  <c:v>18</c:v>
                </c:pt>
                <c:pt idx="157">
                  <c:v>17</c:v>
                </c:pt>
                <c:pt idx="158">
                  <c:v>16</c:v>
                </c:pt>
                <c:pt idx="159">
                  <c:v>18</c:v>
                </c:pt>
                <c:pt idx="160">
                  <c:v>20</c:v>
                </c:pt>
                <c:pt idx="161">
                  <c:v>20</c:v>
                </c:pt>
                <c:pt idx="162">
                  <c:v>21</c:v>
                </c:pt>
                <c:pt idx="163">
                  <c:v>21</c:v>
                </c:pt>
                <c:pt idx="164">
                  <c:v>19</c:v>
                </c:pt>
                <c:pt idx="165">
                  <c:v>18</c:v>
                </c:pt>
                <c:pt idx="166">
                  <c:v>18</c:v>
                </c:pt>
                <c:pt idx="167">
                  <c:v>19</c:v>
                </c:pt>
                <c:pt idx="168">
                  <c:v>20</c:v>
                </c:pt>
                <c:pt idx="169">
                  <c:v>20</c:v>
                </c:pt>
                <c:pt idx="170">
                  <c:v>22</c:v>
                </c:pt>
                <c:pt idx="171">
                  <c:v>22</c:v>
                </c:pt>
                <c:pt idx="172">
                  <c:v>20</c:v>
                </c:pt>
                <c:pt idx="173">
                  <c:v>22</c:v>
                </c:pt>
                <c:pt idx="174">
                  <c:v>21</c:v>
                </c:pt>
                <c:pt idx="175">
                  <c:v>22</c:v>
                </c:pt>
                <c:pt idx="176">
                  <c:v>20</c:v>
                </c:pt>
                <c:pt idx="177">
                  <c:v>22</c:v>
                </c:pt>
                <c:pt idx="178">
                  <c:v>22</c:v>
                </c:pt>
                <c:pt idx="179">
                  <c:v>21</c:v>
                </c:pt>
                <c:pt idx="180">
                  <c:v>21</c:v>
                </c:pt>
                <c:pt idx="181">
                  <c:v>22</c:v>
                </c:pt>
                <c:pt idx="182">
                  <c:v>23</c:v>
                </c:pt>
                <c:pt idx="183">
                  <c:v>22</c:v>
                </c:pt>
                <c:pt idx="184">
                  <c:v>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19A-4A25-8030-AC47F95F9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591792"/>
        <c:axId val="498216352"/>
      </c:scatterChart>
      <c:valAx>
        <c:axId val="49659179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8216352"/>
        <c:crosses val="autoZero"/>
        <c:crossBetween val="midCat"/>
      </c:valAx>
      <c:valAx>
        <c:axId val="498216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6591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7EF7C-C70C-1B46-8570-7F2A1F599B7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E34CE6F-7E04-B04D-A3E8-B97DC4FD2984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dirty="0"/>
        </a:p>
      </dgm:t>
    </dgm:pt>
    <dgm:pt modelId="{90C4CD1F-DCF6-914A-8FDF-D61022691929}" type="par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D1BB271-3E57-1142-AC91-255D73A7819F}" type="sib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628512F-93E8-3F41-99C8-4B6291E4D634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dirty="0"/>
        </a:p>
      </dgm:t>
    </dgm:pt>
    <dgm:pt modelId="{44EEB8EC-64CE-9445-B2DF-A598262C753F}" type="par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059ABE5C-4900-C243-82C5-751A1D72BA6A}" type="sib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DF936C61-30E4-C24E-B0D9-7AE2EEE2C9A9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dirty="0"/>
        </a:p>
      </dgm:t>
    </dgm:pt>
    <dgm:pt modelId="{54C781AF-1DE3-FC4C-B8BE-C14E9CD287BC}" type="par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F95D40FA-5FF6-3F47-88E4-AD73F349AD99}" type="sib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A108018E-E90D-DC45-9D9A-0085AF94A3FE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dirty="0"/>
        </a:p>
      </dgm:t>
    </dgm:pt>
    <dgm:pt modelId="{2DB6FF12-EF27-FF43-B98C-C57A1099D273}" type="par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E38B57D2-E119-5745-BD24-28C8741BBC6C}" type="sib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FDDC55A7-70C3-0E47-9910-095B33F160D2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dirty="0"/>
        </a:p>
      </dgm:t>
    </dgm:pt>
    <dgm:pt modelId="{749F3AA1-26AB-4E4A-9E2E-915A7C765158}" type="par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1F54B0AA-B45B-0341-AC30-593493EA9DE3}" type="sib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53EDBE6F-99FD-FC44-B6FE-CB3A7D6F277F}" type="pres">
      <dgm:prSet presAssocID="{5E17EF7C-C70C-1B46-8570-7F2A1F599B7A}" presName="cycle" presStyleCnt="0">
        <dgm:presLayoutVars>
          <dgm:dir/>
          <dgm:resizeHandles val="exact"/>
        </dgm:presLayoutVars>
      </dgm:prSet>
      <dgm:spPr/>
    </dgm:pt>
    <dgm:pt modelId="{5E1D07D4-AFE3-F144-821B-6B4552C046D5}" type="pres">
      <dgm:prSet presAssocID="{EE34CE6F-7E04-B04D-A3E8-B97DC4FD2984}" presName="node" presStyleLbl="node1" presStyleIdx="0" presStyleCnt="5">
        <dgm:presLayoutVars>
          <dgm:bulletEnabled val="1"/>
        </dgm:presLayoutVars>
      </dgm:prSet>
      <dgm:spPr/>
    </dgm:pt>
    <dgm:pt modelId="{2EB593A9-EC4D-7241-A06C-2204B80695C3}" type="pres">
      <dgm:prSet presAssocID="{EE34CE6F-7E04-B04D-A3E8-B97DC4FD2984}" presName="spNode" presStyleCnt="0"/>
      <dgm:spPr/>
    </dgm:pt>
    <dgm:pt modelId="{ABAB6EBD-8D2F-F241-8A60-AC5AD495BA73}" type="pres">
      <dgm:prSet presAssocID="{BD1BB271-3E57-1142-AC91-255D73A7819F}" presName="sibTrans" presStyleLbl="sibTrans1D1" presStyleIdx="0" presStyleCnt="5"/>
      <dgm:spPr/>
    </dgm:pt>
    <dgm:pt modelId="{13804954-3829-3C4F-B8FC-79D649C8F632}" type="pres">
      <dgm:prSet presAssocID="{B628512F-93E8-3F41-99C8-4B6291E4D634}" presName="node" presStyleLbl="node1" presStyleIdx="1" presStyleCnt="5">
        <dgm:presLayoutVars>
          <dgm:bulletEnabled val="1"/>
        </dgm:presLayoutVars>
      </dgm:prSet>
      <dgm:spPr/>
    </dgm:pt>
    <dgm:pt modelId="{D34D8065-E14D-2B4E-8884-BFD724AB91D0}" type="pres">
      <dgm:prSet presAssocID="{B628512F-93E8-3F41-99C8-4B6291E4D634}" presName="spNode" presStyleCnt="0"/>
      <dgm:spPr/>
    </dgm:pt>
    <dgm:pt modelId="{9071EC0D-71A0-4543-A0C0-CFEC34567E13}" type="pres">
      <dgm:prSet presAssocID="{059ABE5C-4900-C243-82C5-751A1D72BA6A}" presName="sibTrans" presStyleLbl="sibTrans1D1" presStyleIdx="1" presStyleCnt="5"/>
      <dgm:spPr/>
    </dgm:pt>
    <dgm:pt modelId="{D0EB7AD4-B8D6-CC4C-AE4D-760DA1B2D732}" type="pres">
      <dgm:prSet presAssocID="{DF936C61-30E4-C24E-B0D9-7AE2EEE2C9A9}" presName="node" presStyleLbl="node1" presStyleIdx="2" presStyleCnt="5">
        <dgm:presLayoutVars>
          <dgm:bulletEnabled val="1"/>
        </dgm:presLayoutVars>
      </dgm:prSet>
      <dgm:spPr/>
    </dgm:pt>
    <dgm:pt modelId="{830A2D61-8338-6E47-A083-F0527105740D}" type="pres">
      <dgm:prSet presAssocID="{DF936C61-30E4-C24E-B0D9-7AE2EEE2C9A9}" presName="spNode" presStyleCnt="0"/>
      <dgm:spPr/>
    </dgm:pt>
    <dgm:pt modelId="{562E9E25-1E86-7C49-89DE-6DF3740A0C25}" type="pres">
      <dgm:prSet presAssocID="{F95D40FA-5FF6-3F47-88E4-AD73F349AD99}" presName="sibTrans" presStyleLbl="sibTrans1D1" presStyleIdx="2" presStyleCnt="5"/>
      <dgm:spPr/>
    </dgm:pt>
    <dgm:pt modelId="{3B4D4419-4349-0F4D-A857-9DED406671B4}" type="pres">
      <dgm:prSet presAssocID="{A108018E-E90D-DC45-9D9A-0085AF94A3FE}" presName="node" presStyleLbl="node1" presStyleIdx="3" presStyleCnt="5">
        <dgm:presLayoutVars>
          <dgm:bulletEnabled val="1"/>
        </dgm:presLayoutVars>
      </dgm:prSet>
      <dgm:spPr/>
    </dgm:pt>
    <dgm:pt modelId="{754068E6-7C44-3B4F-9C40-EF075D2867E8}" type="pres">
      <dgm:prSet presAssocID="{A108018E-E90D-DC45-9D9A-0085AF94A3FE}" presName="spNode" presStyleCnt="0"/>
      <dgm:spPr/>
    </dgm:pt>
    <dgm:pt modelId="{82482010-22C3-944C-ACFF-3F770D150387}" type="pres">
      <dgm:prSet presAssocID="{E38B57D2-E119-5745-BD24-28C8741BBC6C}" presName="sibTrans" presStyleLbl="sibTrans1D1" presStyleIdx="3" presStyleCnt="5"/>
      <dgm:spPr/>
    </dgm:pt>
    <dgm:pt modelId="{F9F711BE-8BF0-3442-BBBA-8D1729022106}" type="pres">
      <dgm:prSet presAssocID="{FDDC55A7-70C3-0E47-9910-095B33F160D2}" presName="node" presStyleLbl="node1" presStyleIdx="4" presStyleCnt="5">
        <dgm:presLayoutVars>
          <dgm:bulletEnabled val="1"/>
        </dgm:presLayoutVars>
      </dgm:prSet>
      <dgm:spPr/>
    </dgm:pt>
    <dgm:pt modelId="{D18DEADB-3571-DB4C-9404-AA6ADC94C976}" type="pres">
      <dgm:prSet presAssocID="{FDDC55A7-70C3-0E47-9910-095B33F160D2}" presName="spNode" presStyleCnt="0"/>
      <dgm:spPr/>
    </dgm:pt>
    <dgm:pt modelId="{510A0A0A-BE25-9C44-A9FF-06C2F85BB96E}" type="pres">
      <dgm:prSet presAssocID="{1F54B0AA-B45B-0341-AC30-593493EA9DE3}" presName="sibTrans" presStyleLbl="sibTrans1D1" presStyleIdx="4" presStyleCnt="5"/>
      <dgm:spPr/>
    </dgm:pt>
  </dgm:ptLst>
  <dgm:cxnLst>
    <dgm:cxn modelId="{4CEEA636-EBE2-504B-B64C-08DE8B5D9706}" srcId="{5E17EF7C-C70C-1B46-8570-7F2A1F599B7A}" destId="{FDDC55A7-70C3-0E47-9910-095B33F160D2}" srcOrd="4" destOrd="0" parTransId="{749F3AA1-26AB-4E4A-9E2E-915A7C765158}" sibTransId="{1F54B0AA-B45B-0341-AC30-593493EA9DE3}"/>
    <dgm:cxn modelId="{F0AB2D3B-2CB2-0B46-A97D-F42E954A764F}" type="presOf" srcId="{E38B57D2-E119-5745-BD24-28C8741BBC6C}" destId="{82482010-22C3-944C-ACFF-3F770D150387}" srcOrd="0" destOrd="0" presId="urn:microsoft.com/office/officeart/2005/8/layout/cycle6"/>
    <dgm:cxn modelId="{CDC05A48-A137-004E-AC97-B53DDB13AA2A}" type="presOf" srcId="{BD1BB271-3E57-1142-AC91-255D73A7819F}" destId="{ABAB6EBD-8D2F-F241-8A60-AC5AD495BA73}" srcOrd="0" destOrd="0" presId="urn:microsoft.com/office/officeart/2005/8/layout/cycle6"/>
    <dgm:cxn modelId="{9BD6DF69-0170-E245-A6C7-4D3BB2F45CBD}" type="presOf" srcId="{DF936C61-30E4-C24E-B0D9-7AE2EEE2C9A9}" destId="{D0EB7AD4-B8D6-CC4C-AE4D-760DA1B2D732}" srcOrd="0" destOrd="0" presId="urn:microsoft.com/office/officeart/2005/8/layout/cycle6"/>
    <dgm:cxn modelId="{A3D6C04D-3031-504D-AACC-1D2094266178}" type="presOf" srcId="{B628512F-93E8-3F41-99C8-4B6291E4D634}" destId="{13804954-3829-3C4F-B8FC-79D649C8F632}" srcOrd="0" destOrd="0" presId="urn:microsoft.com/office/officeart/2005/8/layout/cycle6"/>
    <dgm:cxn modelId="{FE111574-5220-BD40-B1F6-D2571F80912F}" srcId="{5E17EF7C-C70C-1B46-8570-7F2A1F599B7A}" destId="{EE34CE6F-7E04-B04D-A3E8-B97DC4FD2984}" srcOrd="0" destOrd="0" parTransId="{90C4CD1F-DCF6-914A-8FDF-D61022691929}" sibTransId="{BD1BB271-3E57-1142-AC91-255D73A7819F}"/>
    <dgm:cxn modelId="{701A6382-DC19-B447-A8C6-4048C7DDE6B4}" srcId="{5E17EF7C-C70C-1B46-8570-7F2A1F599B7A}" destId="{DF936C61-30E4-C24E-B0D9-7AE2EEE2C9A9}" srcOrd="2" destOrd="0" parTransId="{54C781AF-1DE3-FC4C-B8BE-C14E9CD287BC}" sibTransId="{F95D40FA-5FF6-3F47-88E4-AD73F349AD99}"/>
    <dgm:cxn modelId="{C75DEF84-61B6-8242-84F8-A78B0FD3A0E3}" type="presOf" srcId="{EE34CE6F-7E04-B04D-A3E8-B97DC4FD2984}" destId="{5E1D07D4-AFE3-F144-821B-6B4552C046D5}" srcOrd="0" destOrd="0" presId="urn:microsoft.com/office/officeart/2005/8/layout/cycle6"/>
    <dgm:cxn modelId="{E788F5A5-ED5C-ED4E-A13B-02783150E4B6}" type="presOf" srcId="{F95D40FA-5FF6-3F47-88E4-AD73F349AD99}" destId="{562E9E25-1E86-7C49-89DE-6DF3740A0C25}" srcOrd="0" destOrd="0" presId="urn:microsoft.com/office/officeart/2005/8/layout/cycle6"/>
    <dgm:cxn modelId="{3A8F9DAA-BDE0-1141-8798-22565A6B4EEA}" type="presOf" srcId="{1F54B0AA-B45B-0341-AC30-593493EA9DE3}" destId="{510A0A0A-BE25-9C44-A9FF-06C2F85BB96E}" srcOrd="0" destOrd="0" presId="urn:microsoft.com/office/officeart/2005/8/layout/cycle6"/>
    <dgm:cxn modelId="{7A5C69AD-0360-7844-8547-B1F84EEFDF2E}" type="presOf" srcId="{059ABE5C-4900-C243-82C5-751A1D72BA6A}" destId="{9071EC0D-71A0-4543-A0C0-CFEC34567E13}" srcOrd="0" destOrd="0" presId="urn:microsoft.com/office/officeart/2005/8/layout/cycle6"/>
    <dgm:cxn modelId="{3B5707BA-DE60-5847-8605-2BAAAEAB9638}" type="presOf" srcId="{A108018E-E90D-DC45-9D9A-0085AF94A3FE}" destId="{3B4D4419-4349-0F4D-A857-9DED406671B4}" srcOrd="0" destOrd="0" presId="urn:microsoft.com/office/officeart/2005/8/layout/cycle6"/>
    <dgm:cxn modelId="{11B006C3-F9DB-EA48-BF9A-F77AEF7503E6}" type="presOf" srcId="{FDDC55A7-70C3-0E47-9910-095B33F160D2}" destId="{F9F711BE-8BF0-3442-BBBA-8D1729022106}" srcOrd="0" destOrd="0" presId="urn:microsoft.com/office/officeart/2005/8/layout/cycle6"/>
    <dgm:cxn modelId="{40BC1AC7-7F1F-B243-A87B-A6E5F55B5B75}" type="presOf" srcId="{5E17EF7C-C70C-1B46-8570-7F2A1F599B7A}" destId="{53EDBE6F-99FD-FC44-B6FE-CB3A7D6F277F}" srcOrd="0" destOrd="0" presId="urn:microsoft.com/office/officeart/2005/8/layout/cycle6"/>
    <dgm:cxn modelId="{A075ABCE-7207-7340-99DD-4B9CD64DE6D9}" srcId="{5E17EF7C-C70C-1B46-8570-7F2A1F599B7A}" destId="{B628512F-93E8-3F41-99C8-4B6291E4D634}" srcOrd="1" destOrd="0" parTransId="{44EEB8EC-64CE-9445-B2DF-A598262C753F}" sibTransId="{059ABE5C-4900-C243-82C5-751A1D72BA6A}"/>
    <dgm:cxn modelId="{914E8AFE-AF98-DE42-8D97-CD0AAF95A619}" srcId="{5E17EF7C-C70C-1B46-8570-7F2A1F599B7A}" destId="{A108018E-E90D-DC45-9D9A-0085AF94A3FE}" srcOrd="3" destOrd="0" parTransId="{2DB6FF12-EF27-FF43-B98C-C57A1099D273}" sibTransId="{E38B57D2-E119-5745-BD24-28C8741BBC6C}"/>
    <dgm:cxn modelId="{2B80525C-48A0-3C41-8012-45EE58C1D03F}" type="presParOf" srcId="{53EDBE6F-99FD-FC44-B6FE-CB3A7D6F277F}" destId="{5E1D07D4-AFE3-F144-821B-6B4552C046D5}" srcOrd="0" destOrd="0" presId="urn:microsoft.com/office/officeart/2005/8/layout/cycle6"/>
    <dgm:cxn modelId="{FE9304A9-17B5-BC4D-974B-3BF95002ECFA}" type="presParOf" srcId="{53EDBE6F-99FD-FC44-B6FE-CB3A7D6F277F}" destId="{2EB593A9-EC4D-7241-A06C-2204B80695C3}" srcOrd="1" destOrd="0" presId="urn:microsoft.com/office/officeart/2005/8/layout/cycle6"/>
    <dgm:cxn modelId="{7A50736C-E02E-7044-802F-3243A419427D}" type="presParOf" srcId="{53EDBE6F-99FD-FC44-B6FE-CB3A7D6F277F}" destId="{ABAB6EBD-8D2F-F241-8A60-AC5AD495BA73}" srcOrd="2" destOrd="0" presId="urn:microsoft.com/office/officeart/2005/8/layout/cycle6"/>
    <dgm:cxn modelId="{178B1394-0D1A-F345-BD2B-00841FBA13F6}" type="presParOf" srcId="{53EDBE6F-99FD-FC44-B6FE-CB3A7D6F277F}" destId="{13804954-3829-3C4F-B8FC-79D649C8F632}" srcOrd="3" destOrd="0" presId="urn:microsoft.com/office/officeart/2005/8/layout/cycle6"/>
    <dgm:cxn modelId="{A9B777B6-CE6B-7645-8BBB-585773CC0C59}" type="presParOf" srcId="{53EDBE6F-99FD-FC44-B6FE-CB3A7D6F277F}" destId="{D34D8065-E14D-2B4E-8884-BFD724AB91D0}" srcOrd="4" destOrd="0" presId="urn:microsoft.com/office/officeart/2005/8/layout/cycle6"/>
    <dgm:cxn modelId="{B8933F1C-9C0E-5740-9DF2-7C35BEBFE907}" type="presParOf" srcId="{53EDBE6F-99FD-FC44-B6FE-CB3A7D6F277F}" destId="{9071EC0D-71A0-4543-A0C0-CFEC34567E13}" srcOrd="5" destOrd="0" presId="urn:microsoft.com/office/officeart/2005/8/layout/cycle6"/>
    <dgm:cxn modelId="{221D488B-097B-7646-9840-12E77C586E20}" type="presParOf" srcId="{53EDBE6F-99FD-FC44-B6FE-CB3A7D6F277F}" destId="{D0EB7AD4-B8D6-CC4C-AE4D-760DA1B2D732}" srcOrd="6" destOrd="0" presId="urn:microsoft.com/office/officeart/2005/8/layout/cycle6"/>
    <dgm:cxn modelId="{9853EA85-ECEF-EA44-B47E-E90051833862}" type="presParOf" srcId="{53EDBE6F-99FD-FC44-B6FE-CB3A7D6F277F}" destId="{830A2D61-8338-6E47-A083-F0527105740D}" srcOrd="7" destOrd="0" presId="urn:microsoft.com/office/officeart/2005/8/layout/cycle6"/>
    <dgm:cxn modelId="{CF9A24A3-97E9-BE48-9CCC-EE294AFBDEB8}" type="presParOf" srcId="{53EDBE6F-99FD-FC44-B6FE-CB3A7D6F277F}" destId="{562E9E25-1E86-7C49-89DE-6DF3740A0C25}" srcOrd="8" destOrd="0" presId="urn:microsoft.com/office/officeart/2005/8/layout/cycle6"/>
    <dgm:cxn modelId="{0A954F0C-95A7-0945-8B99-C38064407422}" type="presParOf" srcId="{53EDBE6F-99FD-FC44-B6FE-CB3A7D6F277F}" destId="{3B4D4419-4349-0F4D-A857-9DED406671B4}" srcOrd="9" destOrd="0" presId="urn:microsoft.com/office/officeart/2005/8/layout/cycle6"/>
    <dgm:cxn modelId="{5C4575C4-7BD5-F548-8EE6-F6709AAC47D2}" type="presParOf" srcId="{53EDBE6F-99FD-FC44-B6FE-CB3A7D6F277F}" destId="{754068E6-7C44-3B4F-9C40-EF075D2867E8}" srcOrd="10" destOrd="0" presId="urn:microsoft.com/office/officeart/2005/8/layout/cycle6"/>
    <dgm:cxn modelId="{8F9CB014-6D1E-AB43-B4AA-813B59559173}" type="presParOf" srcId="{53EDBE6F-99FD-FC44-B6FE-CB3A7D6F277F}" destId="{82482010-22C3-944C-ACFF-3F770D150387}" srcOrd="11" destOrd="0" presId="urn:microsoft.com/office/officeart/2005/8/layout/cycle6"/>
    <dgm:cxn modelId="{F1289D74-B366-CA44-AA86-E1539152CAD5}" type="presParOf" srcId="{53EDBE6F-99FD-FC44-B6FE-CB3A7D6F277F}" destId="{F9F711BE-8BF0-3442-BBBA-8D1729022106}" srcOrd="12" destOrd="0" presId="urn:microsoft.com/office/officeart/2005/8/layout/cycle6"/>
    <dgm:cxn modelId="{FFE754C3-938B-A942-9267-A2073D00E8DA}" type="presParOf" srcId="{53EDBE6F-99FD-FC44-B6FE-CB3A7D6F277F}" destId="{D18DEADB-3571-DB4C-9404-AA6ADC94C976}" srcOrd="13" destOrd="0" presId="urn:microsoft.com/office/officeart/2005/8/layout/cycle6"/>
    <dgm:cxn modelId="{829B37A0-427F-EF4C-90B8-6663F7E494AE}" type="presParOf" srcId="{53EDBE6F-99FD-FC44-B6FE-CB3A7D6F277F}" destId="{510A0A0A-BE25-9C44-A9FF-06C2F85BB96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D07D4-AFE3-F144-821B-6B4552C046D5}">
      <dsp:nvSpPr>
        <dsp:cNvPr id="0" name=""/>
        <dsp:cNvSpPr/>
      </dsp:nvSpPr>
      <dsp:spPr>
        <a:xfrm>
          <a:off x="3566673" y="82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sz="3000" kern="1200" dirty="0"/>
        </a:p>
      </dsp:txBody>
      <dsp:txXfrm>
        <a:off x="3629688" y="63836"/>
        <a:ext cx="1859908" cy="1164829"/>
      </dsp:txXfrm>
    </dsp:sp>
    <dsp:sp modelId="{ABAB6EBD-8D2F-F241-8A60-AC5AD495BA7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588696" y="204312"/>
              </a:moveTo>
              <a:arcTo wR="2582046" hR="2582046" stAng="17576767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04954-3829-3C4F-B8FC-79D649C8F632}">
      <dsp:nvSpPr>
        <dsp:cNvPr id="0" name=""/>
        <dsp:cNvSpPr/>
      </dsp:nvSpPr>
      <dsp:spPr>
        <a:xfrm>
          <a:off x="6022346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sz="3000" kern="1200" dirty="0"/>
        </a:p>
      </dsp:txBody>
      <dsp:txXfrm>
        <a:off x="6085361" y="1847986"/>
        <a:ext cx="1859908" cy="1164829"/>
      </dsp:txXfrm>
    </dsp:sp>
    <dsp:sp modelId="{9071EC0D-71A0-4543-A0C0-CFEC34567E1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5160512" y="2446100"/>
              </a:moveTo>
              <a:arcTo wR="2582046" hR="2582046" stAng="21418917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7AD4-B8D6-CC4C-AE4D-760DA1B2D732}">
      <dsp:nvSpPr>
        <dsp:cNvPr id="0" name=""/>
        <dsp:cNvSpPr/>
      </dsp:nvSpPr>
      <dsp:spPr>
        <a:xfrm>
          <a:off x="5084362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sz="3000" kern="1200" dirty="0"/>
        </a:p>
      </dsp:txBody>
      <dsp:txXfrm>
        <a:off x="5147377" y="4734802"/>
        <a:ext cx="1859908" cy="1164829"/>
      </dsp:txXfrm>
    </dsp:sp>
    <dsp:sp modelId="{562E9E25-1E86-7C49-89DE-6DF3740A0C25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096486" y="5112326"/>
              </a:moveTo>
              <a:arcTo wR="2582046" hR="2582046" stAng="4710458" swAng="13790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D4419-4349-0F4D-A857-9DED406671B4}">
      <dsp:nvSpPr>
        <dsp:cNvPr id="0" name=""/>
        <dsp:cNvSpPr/>
      </dsp:nvSpPr>
      <dsp:spPr>
        <a:xfrm>
          <a:off x="2048984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sz="3000" kern="1200" dirty="0"/>
        </a:p>
      </dsp:txBody>
      <dsp:txXfrm>
        <a:off x="2111999" y="4734802"/>
        <a:ext cx="1859908" cy="1164829"/>
      </dsp:txXfrm>
    </dsp:sp>
    <dsp:sp modelId="{82482010-22C3-944C-ACFF-3F770D150387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31975" y="4011787"/>
              </a:moveTo>
              <a:arcTo wR="2582046" hR="2582046" stAng="8782628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711BE-8BF0-3442-BBBA-8D1729022106}">
      <dsp:nvSpPr>
        <dsp:cNvPr id="0" name=""/>
        <dsp:cNvSpPr/>
      </dsp:nvSpPr>
      <dsp:spPr>
        <a:xfrm>
          <a:off x="1111001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sz="3000" kern="1200" dirty="0"/>
        </a:p>
      </dsp:txBody>
      <dsp:txXfrm>
        <a:off x="1174016" y="1847986"/>
        <a:ext cx="1859908" cy="1164829"/>
      </dsp:txXfrm>
    </dsp:sp>
    <dsp:sp modelId="{510A0A0A-BE25-9C44-A9FF-06C2F85BB96E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49401" y="1126440"/>
              </a:moveTo>
              <a:arcTo wR="2582046" hR="2582046" stAng="12858895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8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60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877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378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5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057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9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73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1B17BC1-1576-B949-B0FC-B8F1A0891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990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84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788879F-FA54-41DB-91B1-8216ECA8B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895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131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866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298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552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24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21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797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22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22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95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147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046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462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439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4343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236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17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7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29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715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6E1A8AA-2B24-4726-9F1B-B150D796B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04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2020/8/16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tiff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4.png"/><Relationship Id="rId15" Type="http://schemas.openxmlformats.org/officeDocument/2006/relationships/image" Target="../media/image15.tiff"/><Relationship Id="rId10" Type="http://schemas.openxmlformats.org/officeDocument/2006/relationships/image" Target="../media/image133.png"/><Relationship Id="rId1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thello.to-kei.net/wea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ends.google.com/trends/explore?date=today%205-y&amp;q=Tensorflow,Keras,%2Fg%2F11gd3905v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tensorflow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stanford.edu/~shervine/blog/keras-how-to-generate-data-on-the-fly?fbclid=IwAR30U2ngm-7XyotCV-1nzTMbekusR8TNUkq-Wi14Sv5blPjcbN342se3TH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2Bw5f4vYL98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ews.tw/2020/07/13/a-mobile-robotic-chemist/?utm_source=fb_tn&amp;utm_medium=facebook&amp;fbclid=IwAR1hmW8Nkb8zkcvqEFBXO5kqNYb4mzD9i1oartCWVC-0dvU1Nrqbun2CL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7227" y="3592172"/>
            <a:ext cx="51876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8/4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r>
              <a:rPr lang="zh-TW" altLang="zh-TW" sz="3600" dirty="0">
                <a:effectLst/>
              </a:rPr>
              <a:t> 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1" y="621325"/>
            <a:ext cx="12192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(I)</a:t>
            </a:r>
            <a:endParaRPr kumimoji="1" lang="zh-TW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73926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Face Behind a Voice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B91E5-64E0-43C6-8D79-3D4D8B07FF8A}"/>
              </a:ext>
            </a:extLst>
          </p:cNvPr>
          <p:cNvSpPr/>
          <p:nvPr/>
        </p:nvSpPr>
        <p:spPr>
          <a:xfrm>
            <a:off x="3579925" y="5680146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takes only an audio waveform as input!!!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1DBD19-D833-49E6-A123-14F0418C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846951"/>
            <a:ext cx="9096020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Social Credit System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31D024-F859-DC43-ACB2-F9138FD1EABF}"/>
              </a:ext>
            </a:extLst>
          </p:cNvPr>
          <p:cNvSpPr/>
          <p:nvPr/>
        </p:nvSpPr>
        <p:spPr>
          <a:xfrm>
            <a:off x="750626" y="5870638"/>
            <a:ext cx="1069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lans to implement the social credit system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Beijing 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2020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AF4EC7-E057-4666-B5B1-6ACB4E11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8" y="1313504"/>
            <a:ext cx="11516342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Distrust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C4D7F-25F2-4BF3-8FD8-C621D2C6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884532"/>
            <a:ext cx="8058150" cy="1466850"/>
          </a:xfrm>
          <a:prstGeom prst="rect">
            <a:avLst/>
          </a:prstGeom>
        </p:spPr>
      </p:pic>
      <p:pic>
        <p:nvPicPr>
          <p:cNvPr id="11" name="開自動輔助卻撞貨車 特斯拉駕駛誤認會_自動煞車_│中視新聞 20200602">
            <a:hlinkClick r:id="" action="ppaction://media"/>
            <a:extLst>
              <a:ext uri="{FF2B5EF4-FFF2-40B4-BE49-F238E27FC236}">
                <a16:creationId xmlns:a16="http://schemas.microsoft.com/office/drawing/2014/main" id="{24E3BE9C-A7F2-49B0-A957-9C31F842C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6925" y="2427391"/>
            <a:ext cx="7834636" cy="44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20F35-92B2-6D4E-8FA0-2C8C73625881}"/>
              </a:ext>
            </a:extLst>
          </p:cNvPr>
          <p:cNvSpPr/>
          <p:nvPr/>
        </p:nvSpPr>
        <p:spPr>
          <a:xfrm>
            <a:off x="4162167" y="2133434"/>
            <a:ext cx="3867665" cy="106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programming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70F3B72F-3B6C-D440-A90B-0466DAD67B80}"/>
              </a:ext>
            </a:extLst>
          </p:cNvPr>
          <p:cNvSpPr/>
          <p:nvPr/>
        </p:nvSpPr>
        <p:spPr>
          <a:xfrm>
            <a:off x="3039763" y="21391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A77928F-1354-5F4E-A1E4-309E5A56ADE1}"/>
              </a:ext>
            </a:extLst>
          </p:cNvPr>
          <p:cNvSpPr/>
          <p:nvPr/>
        </p:nvSpPr>
        <p:spPr>
          <a:xfrm>
            <a:off x="3039763" y="27091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0BCA3-FDB3-3B49-95B7-E34F6DBF7088}"/>
              </a:ext>
            </a:extLst>
          </p:cNvPr>
          <p:cNvSpPr/>
          <p:nvPr/>
        </p:nvSpPr>
        <p:spPr>
          <a:xfrm>
            <a:off x="1504073" y="2039051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110E30-A29F-2E48-924C-C71BDF84AFE7}"/>
              </a:ext>
            </a:extLst>
          </p:cNvPr>
          <p:cNvSpPr/>
          <p:nvPr/>
        </p:nvSpPr>
        <p:spPr>
          <a:xfrm>
            <a:off x="1584223" y="2663599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E89676-DE63-9C40-B76A-6180C40439F8}"/>
              </a:ext>
            </a:extLst>
          </p:cNvPr>
          <p:cNvSpPr/>
          <p:nvPr/>
        </p:nvSpPr>
        <p:spPr>
          <a:xfrm>
            <a:off x="9567106" y="2376061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9A0826C1-8771-7B40-ACAF-8177FBDB077F}"/>
              </a:ext>
            </a:extLst>
          </p:cNvPr>
          <p:cNvSpPr/>
          <p:nvPr/>
        </p:nvSpPr>
        <p:spPr>
          <a:xfrm>
            <a:off x="8173828" y="2421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6298-0CD8-7D4D-B33C-FBE8CBAA6E91}"/>
              </a:ext>
            </a:extLst>
          </p:cNvPr>
          <p:cNvSpPr/>
          <p:nvPr/>
        </p:nvSpPr>
        <p:spPr>
          <a:xfrm>
            <a:off x="4162167" y="5536992"/>
            <a:ext cx="3867665" cy="1060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D1E0C2E6-F9C2-6741-8202-2D984216D590}"/>
              </a:ext>
            </a:extLst>
          </p:cNvPr>
          <p:cNvSpPr/>
          <p:nvPr/>
        </p:nvSpPr>
        <p:spPr>
          <a:xfrm>
            <a:off x="3039763" y="553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B7E609D7-D5A7-7448-B2DC-AFBBC6556FDB}"/>
              </a:ext>
            </a:extLst>
          </p:cNvPr>
          <p:cNvSpPr/>
          <p:nvPr/>
        </p:nvSpPr>
        <p:spPr>
          <a:xfrm>
            <a:off x="3039763" y="61339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96121D-90B5-6343-A161-9B7A23D5C4D1}"/>
              </a:ext>
            </a:extLst>
          </p:cNvPr>
          <p:cNvSpPr/>
          <p:nvPr/>
        </p:nvSpPr>
        <p:spPr>
          <a:xfrm>
            <a:off x="1504073" y="5482381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4D2A25-8FCC-A54D-BA51-FE704E7726C0}"/>
              </a:ext>
            </a:extLst>
          </p:cNvPr>
          <p:cNvSpPr/>
          <p:nvPr/>
        </p:nvSpPr>
        <p:spPr>
          <a:xfrm>
            <a:off x="1173052" y="608390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3101C-E277-394B-A366-6102A83B9E05}"/>
              </a:ext>
            </a:extLst>
          </p:cNvPr>
          <p:cNvSpPr/>
          <p:nvPr/>
        </p:nvSpPr>
        <p:spPr>
          <a:xfrm>
            <a:off x="9817976" y="5774769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647A7C69-B795-254E-9900-05248FBC3945}"/>
              </a:ext>
            </a:extLst>
          </p:cNvPr>
          <p:cNvSpPr/>
          <p:nvPr/>
        </p:nvSpPr>
        <p:spPr>
          <a:xfrm>
            <a:off x="8173828" y="58248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AE338F-9AEE-BE4A-937D-756D2AB77BB1}"/>
              </a:ext>
            </a:extLst>
          </p:cNvPr>
          <p:cNvSpPr/>
          <p:nvPr/>
        </p:nvSpPr>
        <p:spPr>
          <a:xfrm>
            <a:off x="8798466" y="2940380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1950s to the late 1980s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C37501-9536-F345-BE78-24C63614867E}"/>
              </a:ext>
            </a:extLst>
          </p:cNvPr>
          <p:cNvSpPr/>
          <p:nvPr/>
        </p:nvSpPr>
        <p:spPr>
          <a:xfrm>
            <a:off x="0" y="805927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Programmers handcraft a sufficiently large set of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rules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manipulating knowledge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655FFA-9B25-9448-B35F-EB843701EEB3}"/>
              </a:ext>
            </a:extLst>
          </p:cNvPr>
          <p:cNvSpPr/>
          <p:nvPr/>
        </p:nvSpPr>
        <p:spPr>
          <a:xfrm>
            <a:off x="0" y="3525155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machine-learning system is </a:t>
            </a:r>
            <a:r>
              <a:rPr lang="en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with many examples relevant to a task, and it finds statistical structure in these examples that eventually allows the system to come up with rules for automating the task.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</p:txBody>
      </p:sp>
    </p:spTree>
    <p:extLst>
      <p:ext uri="{BB962C8B-B14F-4D97-AF65-F5344CB8AC3E}">
        <p14:creationId xmlns:p14="http://schemas.microsoft.com/office/powerpoint/2010/main" val="372549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6C39FEE-546A-E94C-891E-66F0101A3286}"/>
              </a:ext>
            </a:extLst>
          </p:cNvPr>
          <p:cNvGrpSpPr/>
          <p:nvPr/>
        </p:nvGrpSpPr>
        <p:grpSpPr>
          <a:xfrm>
            <a:off x="6231973" y="2231714"/>
            <a:ext cx="5731972" cy="3820226"/>
            <a:chOff x="7202456" y="3203764"/>
            <a:chExt cx="4989544" cy="3654236"/>
          </a:xfrm>
        </p:grpSpPr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A0E078BA-DDB7-0243-8F37-040302818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467776"/>
              <a:ext cx="0" cy="265304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17370F00-C29D-5B41-99DE-101EDF850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93865" y="6105799"/>
              <a:ext cx="299004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D08E48D-47BA-6B47-BEA2-BA85C87BCCAB}"/>
                </a:ext>
              </a:extLst>
            </p:cNvPr>
            <p:cNvSpPr/>
            <p:nvPr/>
          </p:nvSpPr>
          <p:spPr>
            <a:xfrm>
              <a:off x="8268157" y="551141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54968E6-9F3A-644C-85A8-ADB6BFE7B34A}"/>
                </a:ext>
              </a:extLst>
            </p:cNvPr>
            <p:cNvSpPr/>
            <p:nvPr/>
          </p:nvSpPr>
          <p:spPr>
            <a:xfrm>
              <a:off x="8610752" y="521071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C2D72B7-BEA7-1B45-B2A4-2BB571503841}"/>
                </a:ext>
              </a:extLst>
            </p:cNvPr>
            <p:cNvSpPr/>
            <p:nvPr/>
          </p:nvSpPr>
          <p:spPr>
            <a:xfrm>
              <a:off x="9288887" y="461430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7E0D4F-8474-F044-A9E4-7FB25BCE1BD6}"/>
                </a:ext>
              </a:extLst>
            </p:cNvPr>
            <p:cNvSpPr/>
            <p:nvPr/>
          </p:nvSpPr>
          <p:spPr>
            <a:xfrm>
              <a:off x="8927663" y="4916793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3B8C16-048A-8A4D-B086-B68EFE536195}"/>
                </a:ext>
              </a:extLst>
            </p:cNvPr>
            <p:cNvSpPr/>
            <p:nvPr/>
          </p:nvSpPr>
          <p:spPr>
            <a:xfrm>
              <a:off x="9972239" y="401298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3136FC04-F61D-7448-93CB-673EC7716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635201"/>
              <a:ext cx="2781837" cy="2470599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E8AD3F9-25A6-5B4B-AA06-CE499689E98A}"/>
                </a:ext>
              </a:extLst>
            </p:cNvPr>
            <p:cNvSpPr/>
            <p:nvPr/>
          </p:nvSpPr>
          <p:spPr>
            <a:xfrm>
              <a:off x="9638611" y="4308962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/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/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/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1" lang="el-GR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sz="36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2AEE84-88EF-C64D-BCE5-513E845C3F05}"/>
              </a:ext>
            </a:extLst>
          </p:cNvPr>
          <p:cNvGrpSpPr/>
          <p:nvPr/>
        </p:nvGrpSpPr>
        <p:grpSpPr>
          <a:xfrm>
            <a:off x="100378" y="2307544"/>
            <a:ext cx="4557815" cy="3618200"/>
            <a:chOff x="812775" y="3010694"/>
            <a:chExt cx="4557815" cy="36182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917FAF0-8A15-1E49-B148-6A4366B2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5343" y="4192981"/>
              <a:ext cx="1074996" cy="981830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40E0DB76-CB2E-0349-A816-8308C6C2E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923" y="3010694"/>
              <a:ext cx="0" cy="285676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FF48E141-88B6-8F4B-A220-B3AF0747B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9" y="5851276"/>
              <a:ext cx="360419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62927-92B1-ED46-81ED-47F5FC1B3D43}"/>
                </a:ext>
              </a:extLst>
            </p:cNvPr>
            <p:cNvSpPr/>
            <p:nvPr/>
          </p:nvSpPr>
          <p:spPr>
            <a:xfrm rot="16200000">
              <a:off x="295718" y="4043791"/>
              <a:ext cx="1739000" cy="70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94E0096-1D6E-B049-B86B-3D634C7AB2ED}"/>
                </a:ext>
              </a:extLst>
            </p:cNvPr>
            <p:cNvSpPr/>
            <p:nvPr/>
          </p:nvSpPr>
          <p:spPr>
            <a:xfrm>
              <a:off x="2210774" y="5999217"/>
              <a:ext cx="2715438" cy="62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6A4E44E9-A1ED-4D4B-9A6C-5C444431D75F}"/>
                </a:ext>
              </a:extLst>
            </p:cNvPr>
            <p:cNvSpPr/>
            <p:nvPr/>
          </p:nvSpPr>
          <p:spPr>
            <a:xfrm>
              <a:off x="1797448" y="4923834"/>
              <a:ext cx="1335627" cy="872371"/>
            </a:xfrm>
            <a:custGeom>
              <a:avLst/>
              <a:gdLst>
                <a:gd name="connsiteX0" fmla="*/ 0 w 862149"/>
                <a:gd name="connsiteY0" fmla="*/ 692331 h 692331"/>
                <a:gd name="connsiteX1" fmla="*/ 470263 w 862149"/>
                <a:gd name="connsiteY1" fmla="*/ 470263 h 692331"/>
                <a:gd name="connsiteX2" fmla="*/ 862149 w 862149"/>
                <a:gd name="connsiteY2" fmla="*/ 0 h 6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2149" h="692331">
                  <a:moveTo>
                    <a:pt x="0" y="692331"/>
                  </a:moveTo>
                  <a:cubicBezTo>
                    <a:pt x="163286" y="638991"/>
                    <a:pt x="326572" y="585651"/>
                    <a:pt x="470263" y="470263"/>
                  </a:cubicBezTo>
                  <a:cubicBezTo>
                    <a:pt x="613954" y="354875"/>
                    <a:pt x="738051" y="177437"/>
                    <a:pt x="862149" y="0"/>
                  </a:cubicBezTo>
                </a:path>
              </a:pathLst>
            </a:custGeom>
            <a:ln w="635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1C006CA4-1B6A-EE47-A835-56567AF2B682}"/>
                </a:ext>
              </a:extLst>
            </p:cNvPr>
            <p:cNvSpPr/>
            <p:nvPr/>
          </p:nvSpPr>
          <p:spPr>
            <a:xfrm>
              <a:off x="3129506" y="3539796"/>
              <a:ext cx="2006029" cy="1397101"/>
            </a:xfrm>
            <a:custGeom>
              <a:avLst/>
              <a:gdLst>
                <a:gd name="connsiteX0" fmla="*/ 0 w 1175657"/>
                <a:gd name="connsiteY0" fmla="*/ 1227908 h 1227908"/>
                <a:gd name="connsiteX1" fmla="*/ 783771 w 1175657"/>
                <a:gd name="connsiteY1" fmla="*/ 796834 h 1227908"/>
                <a:gd name="connsiteX2" fmla="*/ 1175657 w 1175657"/>
                <a:gd name="connsiteY2" fmla="*/ 0 h 12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227908">
                  <a:moveTo>
                    <a:pt x="0" y="1227908"/>
                  </a:moveTo>
                  <a:cubicBezTo>
                    <a:pt x="293914" y="1114696"/>
                    <a:pt x="587828" y="1001485"/>
                    <a:pt x="783771" y="796834"/>
                  </a:cubicBezTo>
                  <a:cubicBezTo>
                    <a:pt x="979714" y="592183"/>
                    <a:pt x="1077685" y="296091"/>
                    <a:pt x="1175657" y="0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878FBED-63AF-1B44-9CB4-0C6B44E8650D}"/>
                </a:ext>
              </a:extLst>
            </p:cNvPr>
            <p:cNvSpPr/>
            <p:nvPr/>
          </p:nvSpPr>
          <p:spPr>
            <a:xfrm>
              <a:off x="2557104" y="3182981"/>
              <a:ext cx="566854" cy="1758235"/>
            </a:xfrm>
            <a:custGeom>
              <a:avLst/>
              <a:gdLst>
                <a:gd name="connsiteX0" fmla="*/ 0 w 470263"/>
                <a:gd name="connsiteY0" fmla="*/ 0 h 1632857"/>
                <a:gd name="connsiteX1" fmla="*/ 130629 w 470263"/>
                <a:gd name="connsiteY1" fmla="*/ 809897 h 1632857"/>
                <a:gd name="connsiteX2" fmla="*/ 470263 w 470263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263" h="1632857">
                  <a:moveTo>
                    <a:pt x="0" y="0"/>
                  </a:moveTo>
                  <a:cubicBezTo>
                    <a:pt x="26126" y="268877"/>
                    <a:pt x="52252" y="537754"/>
                    <a:pt x="130629" y="809897"/>
                  </a:cubicBezTo>
                  <a:cubicBezTo>
                    <a:pt x="209006" y="1082040"/>
                    <a:pt x="339634" y="1357448"/>
                    <a:pt x="470263" y="1632857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7455D03-A43E-2947-A6AB-F90AE223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22593" y="3055371"/>
              <a:ext cx="1321123" cy="1442974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C4BA298-9460-9541-9EC9-538DA970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5678" y="4704300"/>
              <a:ext cx="1018656" cy="1609116"/>
            </a:xfrm>
            <a:prstGeom prst="rect">
              <a:avLst/>
            </a:prstGeom>
          </p:spPr>
        </p:pic>
      </p:grp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F9EE864E-9F65-304B-85F7-40D45BC2FAC5}"/>
              </a:ext>
            </a:extLst>
          </p:cNvPr>
          <p:cNvSpPr/>
          <p:nvPr/>
        </p:nvSpPr>
        <p:spPr>
          <a:xfrm>
            <a:off x="1244135" y="1057377"/>
            <a:ext cx="345324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F27B189A-CD2B-1145-8B74-DD0552F797E2}"/>
              </a:ext>
            </a:extLst>
          </p:cNvPr>
          <p:cNvSpPr/>
          <p:nvPr/>
        </p:nvSpPr>
        <p:spPr>
          <a:xfrm>
            <a:off x="7121131" y="1062918"/>
            <a:ext cx="345324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B83BF1D-8E38-A34E-909F-DD28454F4D0E}"/>
              </a:ext>
            </a:extLst>
          </p:cNvPr>
          <p:cNvSpPr/>
          <p:nvPr/>
        </p:nvSpPr>
        <p:spPr>
          <a:xfrm>
            <a:off x="370479" y="6227633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 variable is </a:t>
            </a:r>
            <a:r>
              <a:rPr lang="zh-TW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nature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F4ADC1-DA25-F142-BE71-8EA88917DF8C}"/>
              </a:ext>
            </a:extLst>
          </p:cNvPr>
          <p:cNvSpPr/>
          <p:nvPr/>
        </p:nvSpPr>
        <p:spPr>
          <a:xfrm>
            <a:off x="6207569" y="6227632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variable is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numeric value</a:t>
            </a:r>
            <a:endParaRPr lang="zh-TW" altLang="en-US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2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E9229C-F0EF-9E44-9F65-D914E8E26D35}"/>
              </a:ext>
            </a:extLst>
          </p:cNvPr>
          <p:cNvSpPr/>
          <p:nvPr/>
        </p:nvSpPr>
        <p:spPr>
          <a:xfrm>
            <a:off x="358462" y="1009747"/>
            <a:ext cx="11475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achieve models that </a:t>
            </a:r>
            <a:r>
              <a:rPr lang="en" altLang="zh-TW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—that perform well on never-before-seen data—and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central obstacle. </a:t>
            </a:r>
            <a:endParaRPr lang="en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14CDA7-BD97-8546-8602-03BAB10E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79" y="1963854"/>
            <a:ext cx="8978042" cy="48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FE75D1-4724-9A4A-B861-35AF7D89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861" y="902043"/>
            <a:ext cx="5218279" cy="57829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of the Machine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 World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FD9ECF-7533-1E45-9281-9F8D21145F59}"/>
              </a:ext>
            </a:extLst>
          </p:cNvPr>
          <p:cNvSpPr/>
          <p:nvPr/>
        </p:nvSpPr>
        <p:spPr>
          <a:xfrm flipV="1">
            <a:off x="3620530" y="4695568"/>
            <a:ext cx="4596713" cy="207593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06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圖片 74">
            <a:extLst>
              <a:ext uri="{FF2B5EF4-FFF2-40B4-BE49-F238E27FC236}">
                <a16:creationId xmlns:a16="http://schemas.microsoft.com/office/drawing/2014/main" id="{6B481CDB-12AB-CD4E-B1D5-AF97B1C9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58" y="835896"/>
            <a:ext cx="3987188" cy="25643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0EB922-4196-9649-AD28-BE623F16D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3" r="14738"/>
          <a:stretch/>
        </p:blipFill>
        <p:spPr>
          <a:xfrm>
            <a:off x="-55703" y="3517156"/>
            <a:ext cx="4458619" cy="334084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60734E-6234-234F-B7B7-EC7F7DC3FA21}"/>
              </a:ext>
            </a:extLst>
          </p:cNvPr>
          <p:cNvGrpSpPr/>
          <p:nvPr/>
        </p:nvGrpSpPr>
        <p:grpSpPr>
          <a:xfrm>
            <a:off x="6227805" y="2866768"/>
            <a:ext cx="5766703" cy="3520602"/>
            <a:chOff x="5251622" y="1459424"/>
            <a:chExt cx="6801621" cy="457990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CAD4150-674D-1841-BEEC-06C72BC1F6C6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4AE3E99-4844-5E4E-A2CB-D57B0347A2F1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19BF88D-FBAA-1D4E-A5DF-18E033523FE4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6035782-C1FD-854F-B94F-85BFBD9FA86A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82858E8-2F4A-3241-92B2-CA8D13486F8D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9077609-5ED1-B74D-A2D1-F093E5E84E8F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37A3867-799E-2847-99F8-865A3B342C03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924A80C-FA06-F243-9F52-A3A1865E2DD2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5F4FAE-3AC4-0B4B-99F8-21A9F0846E85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011566B4-E791-BF4A-B69A-115A493B668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7C158B5-9D23-8340-9C5A-7DA6B59592B8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9FB7759-CB84-E14D-89EC-339CBA89BF3C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69546E3-E53A-7B4A-A3AA-34F5AF2A3A20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E6B1E50-6010-D14F-B15C-2F8CCC89A9D1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543390E4-63B0-154C-9B5F-858F3B8FC230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19FD365-393E-5249-B0C6-14DFBE086F6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4C9A320-FE64-B34B-9E98-0D14EB30B88D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C157C82-7B83-1F40-9743-740B1D42342C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4387B3E-5236-0E41-BE7B-C2ECE8E9D216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F3AC521-A976-D94A-9233-F7AA2583C674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60CEE6-3AAE-DD40-BB57-2F911DE9B4DA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FC11B4C-301C-7947-B30E-DDF79A1168D8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8176EB6-B5F3-DE4D-842C-CBF79DD0144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C856282-1176-644D-AE81-C12AA1CAD953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D4294AE-45D8-D642-B2DD-BBAB51FAEBC1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31C9A823-FA35-D945-B21A-D0E02F2F3722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E2EA161C-DF09-2043-B921-43C1E3BD8016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580E454D-F592-A24B-B7D1-08BB2A517EBC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D02ABDA8-9F72-F745-A40E-BC244C8AB730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6B86E270-860C-0648-85AD-82106B15383A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8879B7C-1F1C-FA49-82B9-390B2BA4C37F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4990E19-DA0E-AC4B-91B1-4CB054054755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0F64815-B5BA-0842-9222-4DBBDC76D5EB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3DD7ECE-3902-9D4E-9726-7EFF81390A8C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02322B1-C00A-1846-90FD-50E27DEACA18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65FC44DC-5484-CA47-A8A4-8C4CA8AF99B7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BCFC516-EF27-D341-9AFD-F7855E7E20CE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A7F21E3-450C-BD4B-A82B-3D6831EFE15C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DB9A10F5-0888-284F-891E-803F5DA57F45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BB71088-ED39-2E4E-8E63-D04D8A52A97A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98EF66F6-593F-124D-8A2E-70A754DBE942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BB8DA1E2-C98A-7B4E-8D08-D4AA5B8639AD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166B4AAC-2FB9-EA43-A16E-CABFCD4D71E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8CCFDC67-84DB-BF45-8B6A-6E2F1A8D78AD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44C9BA6-DD5A-0448-8AA5-994887E1B30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7C6C6366-E8F3-AD48-9114-89B6B037A113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2C1E1B70-FC65-EC43-92ED-D156B17F97FE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CBD3C4E9-FB46-CC4E-8966-A03B1C578F4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BF73DF75-7318-494B-B197-2192B363CFC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FDEE18B-B8BE-DB49-BCEB-E57A6A267774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AEB4EF5-4912-2D4D-8C7D-1C3F8EF88AA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C1CF96A5-AE00-D94E-B36B-A7402987E336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667A6157-95E5-0C43-B79C-72235AD3855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>
              <a:extLst>
                <a:ext uri="{FF2B5EF4-FFF2-40B4-BE49-F238E27FC236}">
                  <a16:creationId xmlns:a16="http://schemas.microsoft.com/office/drawing/2014/main" id="{7C340A15-945C-E94B-A99A-27B06D9EB54B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AFABFB4E-1989-A24B-BA69-8A89FF3B5C79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0B8A3F61-E046-3446-B785-73BFFB75BE2F}"/>
                </a:ext>
              </a:extLst>
            </p:cNvPr>
            <p:cNvCxnSpPr>
              <a:cxnSpLocks/>
              <a:stCxn id="16" idx="6"/>
              <a:endCxn id="14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39B8C6F9-2C3E-3941-A26F-0CF90554BC06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079F1014-F26F-764E-9031-B1BAEAC681D4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497D2C3B-22DA-FA44-83EF-D568DCB4028A}"/>
                </a:ext>
              </a:extLst>
            </p:cNvPr>
            <p:cNvCxnSpPr>
              <a:cxnSpLocks/>
              <a:stCxn id="18" idx="6"/>
              <a:endCxn id="13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3A1A92B9-C2B9-D04E-BCBA-14E4AA31B041}"/>
                </a:ext>
              </a:extLst>
            </p:cNvPr>
            <p:cNvCxnSpPr>
              <a:cxnSpLocks/>
              <a:stCxn id="18" idx="6"/>
              <a:endCxn id="14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AFA5D332-416F-6F4A-92D5-BB2C27264A09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B6012545-6994-B24E-BABC-19385B1EB7A3}"/>
                </a:ext>
              </a:extLst>
            </p:cNvPr>
            <p:cNvCxnSpPr>
              <a:cxnSpLocks/>
              <a:stCxn id="19" idx="6"/>
              <a:endCxn id="14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1FB0A2FB-84CE-AE40-ACEE-E61D3130936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9278A507-373A-9843-AF35-D45F2D13D4C6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A288261-F867-DB4D-BC0F-54E77E49F2BF}"/>
              </a:ext>
            </a:extLst>
          </p:cNvPr>
          <p:cNvSpPr/>
          <p:nvPr/>
        </p:nvSpPr>
        <p:spPr>
          <a:xfrm>
            <a:off x="5592998" y="6363579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98DB5A2-3AEE-3C4E-B8F1-B18C1936414F}"/>
              </a:ext>
            </a:extLst>
          </p:cNvPr>
          <p:cNvSpPr/>
          <p:nvPr/>
        </p:nvSpPr>
        <p:spPr>
          <a:xfrm>
            <a:off x="8175161" y="6361929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364425-CEA3-E048-8AAA-DCC58B240574}"/>
              </a:ext>
            </a:extLst>
          </p:cNvPr>
          <p:cNvSpPr/>
          <p:nvPr/>
        </p:nvSpPr>
        <p:spPr>
          <a:xfrm>
            <a:off x="10415394" y="6361929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66BDED-6826-CE44-846C-CE015B2E0BC5}"/>
              </a:ext>
            </a:extLst>
          </p:cNvPr>
          <p:cNvSpPr/>
          <p:nvPr/>
        </p:nvSpPr>
        <p:spPr>
          <a:xfrm>
            <a:off x="1213635" y="3400270"/>
            <a:ext cx="1418354" cy="1300403"/>
          </a:xfrm>
          <a:prstGeom prst="ellipse">
            <a:avLst/>
          </a:prstGeom>
          <a:noFill/>
          <a:ln w="1016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753A97C-9420-3E41-AC1C-CB8C5D3CCD65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2424276" y="2752462"/>
            <a:ext cx="700546" cy="838248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6BD54E-2120-D943-9C1B-6199A154E28E}"/>
              </a:ext>
            </a:extLst>
          </p:cNvPr>
          <p:cNvCxnSpPr>
            <a:cxnSpLocks/>
          </p:cNvCxnSpPr>
          <p:nvPr/>
        </p:nvCxnSpPr>
        <p:spPr>
          <a:xfrm>
            <a:off x="6080387" y="2692795"/>
            <a:ext cx="919013" cy="647807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9CABE83-9CCB-4123-8F92-B81F851F634C}"/>
              </a:ext>
            </a:extLst>
          </p:cNvPr>
          <p:cNvSpPr/>
          <p:nvPr/>
        </p:nvSpPr>
        <p:spPr>
          <a:xfrm>
            <a:off x="6935554" y="2017269"/>
            <a:ext cx="472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7460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small amount of labeled data in conjunction with a large amount of unlabeled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with coarse-grained labels or inaccurate labels. The cost of obtaining weak supervision labels is generally much cheaper than fine-grained labels for supervised methods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Learning: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subset of unsupervised learning. Instead, the system learns to predict part of its input from other parts of it input</a:t>
            </a:r>
          </a:p>
        </p:txBody>
      </p:sp>
    </p:spTree>
    <p:extLst>
      <p:ext uri="{BB962C8B-B14F-4D97-AF65-F5344CB8AC3E}">
        <p14:creationId xmlns:p14="http://schemas.microsoft.com/office/powerpoint/2010/main" val="240483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vs Machine Learning vs 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451D72-2AD3-4D0D-9DD1-74F70BB6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2" y="2304134"/>
            <a:ext cx="6066046" cy="32982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4A859-20B9-4D15-9134-A140883E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29" y="2646593"/>
            <a:ext cx="5840474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7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usgo.org/news/wp-content/uploads/2016/01/2016.01.28_nature-cover.jpg">
            <a:extLst>
              <a:ext uri="{FF2B5EF4-FFF2-40B4-BE49-F238E27FC236}">
                <a16:creationId xmlns:a16="http://schemas.microsoft.com/office/drawing/2014/main" id="{ACB0614F-251B-41ED-9BC6-3FB2EDF8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8" y="1414242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storage.googleapis.com/deepmind-live-cms/documents/sc2-agent-vis%2520%25281%2529.gif">
            <a:extLst>
              <a:ext uri="{FF2B5EF4-FFF2-40B4-BE49-F238E27FC236}">
                <a16:creationId xmlns:a16="http://schemas.microsoft.com/office/drawing/2014/main" id="{5B59108E-8892-4486-905D-7C2212254C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22" y="237039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2A36B6-FDDA-4867-AFE5-6DB47729AF8A}"/>
              </a:ext>
            </a:extLst>
          </p:cNvPr>
          <p:cNvSpPr/>
          <p:nvPr/>
        </p:nvSpPr>
        <p:spPr>
          <a:xfrm>
            <a:off x="5660725" y="17030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https://deepmind.com/blog/alphastar-mastering-real-time-strategy-game-starcraft-ii/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5AD7AE-2201-364D-9105-01CAE3595E7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7964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世界最弱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のオセロ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りました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5073F-5356-ED4D-9636-38830CD37CDA}"/>
              </a:ext>
            </a:extLst>
          </p:cNvPr>
          <p:cNvSpPr/>
          <p:nvPr/>
        </p:nvSpPr>
        <p:spPr>
          <a:xfrm>
            <a:off x="8372992" y="3632954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hlinkClick r:id="rId3"/>
              </a:rPr>
              <a:t>https://othello.to-kei.net/weak/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7D6183-8422-42BE-8981-59ECBE26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51" y="1104665"/>
            <a:ext cx="334089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241D87-5B97-4FA3-A50F-2EA8776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8" y="1042754"/>
            <a:ext cx="10138527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2DFD99-8737-4EA5-94A7-07D51EF3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0" y="996427"/>
            <a:ext cx="8602202" cy="56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F92529-97BD-4448-B65F-99EFC559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79" y="889499"/>
            <a:ext cx="10169009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9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lack of domain understanding for feature introspection, Deep Learning techniques outshines others as you have to worry less about feature engineering.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5BB8C7-A6B3-41B2-8397-ED073965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2814767"/>
            <a:ext cx="755969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6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really shines when it comes to complex problems such as image classification, natural language processing, and speech recognition.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944D81-0048-49EF-8E07-BD10F3E0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2753145"/>
            <a:ext cx="11735817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6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A63C27-3719-4DC7-A52A-0E6D40666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43633"/>
              </p:ext>
            </p:extLst>
          </p:nvPr>
        </p:nvGraphicFramePr>
        <p:xfrm>
          <a:off x="600546" y="1402835"/>
          <a:ext cx="1099090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54">
                  <a:extLst>
                    <a:ext uri="{9D8B030D-6E8A-4147-A177-3AD203B41FA5}">
                      <a16:colId xmlns:a16="http://schemas.microsoft.com/office/drawing/2014/main" val="1617122770"/>
                    </a:ext>
                  </a:extLst>
                </a:gridCol>
                <a:gridCol w="5495454">
                  <a:extLst>
                    <a:ext uri="{9D8B030D-6E8A-4147-A177-3AD203B41FA5}">
                      <a16:colId xmlns:a16="http://schemas.microsoft.com/office/drawing/2014/main" val="1713701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83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perform well when data size is not too large.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need a large amount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8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can work on low-end machines.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heavily depend on high-end machines.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3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model comparatively takes much less time to train.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 takes a long time to train.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35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5ECD-E45B-4CBB-AB53-BC80EA8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0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766931-9F7F-4E34-862B-B470998A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Search “Machine Learning” or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/>
              <a:t>” on YouTube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CAC92-81C6-A14C-BDD5-10AF49547C9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Pokémon Master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3803E-543E-42C8-B2B3-967BC923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85" y="2471047"/>
            <a:ext cx="8553429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3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B68E30-F255-4412-9712-B9F7EEBB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1" y="966676"/>
            <a:ext cx="8955800" cy="41456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78D64-2629-5648-BADA-41E00A0B9ADC}"/>
              </a:ext>
            </a:extLst>
          </p:cNvPr>
          <p:cNvSpPr/>
          <p:nvPr/>
        </p:nvSpPr>
        <p:spPr>
          <a:xfrm>
            <a:off x="1976789" y="2475638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GB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2FD920-7614-AF47-B0F9-B61320528D23}"/>
              </a:ext>
            </a:extLst>
          </p:cNvPr>
          <p:cNvSpPr/>
          <p:nvPr/>
        </p:nvSpPr>
        <p:spPr>
          <a:xfrm>
            <a:off x="959361" y="5313755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Corei7 7th Generation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E1A6A7-9B83-D640-9F9A-42A46AF4FE3F}"/>
              </a:ext>
            </a:extLst>
          </p:cNvPr>
          <p:cNvSpPr/>
          <p:nvPr/>
        </p:nvSpPr>
        <p:spPr>
          <a:xfrm>
            <a:off x="6806297" y="2567829"/>
            <a:ext cx="343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 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GeForce 10 series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CD27B-7FA3-0549-81D8-8FBE6F83A5E0}"/>
              </a:ext>
            </a:extLst>
          </p:cNvPr>
          <p:cNvSpPr/>
          <p:nvPr/>
        </p:nvSpPr>
        <p:spPr>
          <a:xfrm>
            <a:off x="5694680" y="52921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 1TB HDD,  256 GB SSD, or Cloud Storage Options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868A81-A75D-43C2-9F32-50F5257E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298432"/>
            <a:ext cx="10668925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841FAF-4BF8-4A49-881C-BEB2F3AE777B}"/>
              </a:ext>
            </a:extLst>
          </p:cNvPr>
          <p:cNvSpPr/>
          <p:nvPr/>
        </p:nvSpPr>
        <p:spPr>
          <a:xfrm>
            <a:off x="1211332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23F9ED-CA5F-6C44-921A-A872B69DF3D6}"/>
              </a:ext>
            </a:extLst>
          </p:cNvPr>
          <p:cNvSpPr/>
          <p:nvPr/>
        </p:nvSpPr>
        <p:spPr>
          <a:xfrm>
            <a:off x="5168134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375CC-DAE3-4D41-B0E7-15E8F3F04F78}"/>
              </a:ext>
            </a:extLst>
          </p:cNvPr>
          <p:cNvSpPr/>
          <p:nvPr/>
        </p:nvSpPr>
        <p:spPr>
          <a:xfrm>
            <a:off x="8951771" y="1771781"/>
            <a:ext cx="202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BC813D-9546-4C69-8005-F660A0C2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3" y="2418112"/>
            <a:ext cx="11363929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2F03FBFE-C92E-42B5-8F87-D76F8C09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Loved Other Frameworks, Libraries, and Tools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8B9A7-22A2-4D66-8C44-44F34F39AE13}"/>
              </a:ext>
            </a:extLst>
          </p:cNvPr>
          <p:cNvSpPr/>
          <p:nvPr/>
        </p:nvSpPr>
        <p:spPr>
          <a:xfrm>
            <a:off x="3418294" y="5715930"/>
            <a:ext cx="404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Overflow’s 2020 Developer Survey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35F22EC-DF07-4AA3-9998-A5293012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79" y="2116033"/>
            <a:ext cx="9425233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Python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0E301E2-87FF-4D42-8BA6-219473447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460588"/>
              </p:ext>
            </p:extLst>
          </p:nvPr>
        </p:nvGraphicFramePr>
        <p:xfrm>
          <a:off x="1285593" y="1312752"/>
          <a:ext cx="10420538" cy="4780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6470EAB-66FF-4700-BC44-43FF3DF33186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4B420-A8D1-4CDB-A066-85954D1456EB}"/>
              </a:ext>
            </a:extLst>
          </p:cNvPr>
          <p:cNvSpPr/>
          <p:nvPr/>
        </p:nvSpPr>
        <p:spPr>
          <a:xfrm>
            <a:off x="139125" y="3336667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04BE75-06FA-4007-9A40-BA9D5147DD6E}"/>
              </a:ext>
            </a:extLst>
          </p:cNvPr>
          <p:cNvSpPr txBox="1"/>
          <p:nvPr/>
        </p:nvSpPr>
        <p:spPr>
          <a:xfrm>
            <a:off x="10702544" y="31520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84C5F3-40D6-4AEC-84DD-163558577D47}"/>
              </a:ext>
            </a:extLst>
          </p:cNvPr>
          <p:cNvSpPr txBox="1"/>
          <p:nvPr/>
        </p:nvSpPr>
        <p:spPr>
          <a:xfrm>
            <a:off x="10447700" y="4541010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ED8374-C129-422E-BF4D-17E95FA9FC4A}"/>
              </a:ext>
            </a:extLst>
          </p:cNvPr>
          <p:cNvSpPr txBox="1"/>
          <p:nvPr/>
        </p:nvSpPr>
        <p:spPr>
          <a:xfrm>
            <a:off x="10612777" y="48780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376D70-8BC0-4EDB-BF41-10124F3BF578}"/>
              </a:ext>
            </a:extLst>
          </p:cNvPr>
          <p:cNvSpPr/>
          <p:nvPr/>
        </p:nvSpPr>
        <p:spPr>
          <a:xfrm>
            <a:off x="5222341" y="1312752"/>
            <a:ext cx="254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Google Trends Popularity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3796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sv-SE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vs Tensorflow vs PyTorch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34E68A-0E1C-4EB1-8F5D-927D20C3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8" y="1762618"/>
            <a:ext cx="8913124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92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D1225A3-DD98-E442-9DA6-75C5FDE0A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28051"/>
              </p:ext>
            </p:extLst>
          </p:nvPr>
        </p:nvGraphicFramePr>
        <p:xfrm>
          <a:off x="1285103" y="808522"/>
          <a:ext cx="9119286" cy="604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E047F391-12CB-41CA-A88B-F45ABF549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1" y="883402"/>
            <a:ext cx="11979678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4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Keras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with: </a:t>
            </a:r>
            <a:r>
              <a:rPr lang="en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</a:t>
            </a:r>
            <a:endParaRPr lang="en" altLang="zh-TW" sz="3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running on top of </a:t>
            </a:r>
            <a:r>
              <a:rPr lang="en" altLang="zh-TW" sz="3200" dirty="0">
                <a:solidFill>
                  <a:srgbClr val="8E4A4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TensorFlow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for easy and fast prototyping (through user friendliness, modularity, and extensibility).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convolutional networks and recurrent networks, as well as combinations of the two.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seamlessly on CPU and GPU.</a:t>
            </a:r>
          </a:p>
        </p:txBody>
      </p:sp>
    </p:spTree>
    <p:extLst>
      <p:ext uri="{BB962C8B-B14F-4D97-AF65-F5344CB8AC3E}">
        <p14:creationId xmlns:p14="http://schemas.microsoft.com/office/powerpoint/2010/main" val="1007301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" altLang="zh-TW" sz="32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(sometimes needed to de</a:t>
            </a:r>
            <a:r>
              <a:rPr lang="en-US" altLang="zh-CN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6005E4-353F-D442-A562-D1CBED38EF63}"/>
              </a:ext>
            </a:extLst>
          </p:cNvPr>
          <p:cNvSpPr/>
          <p:nvPr/>
        </p:nvSpPr>
        <p:spPr>
          <a:xfrm>
            <a:off x="42014" y="987938"/>
            <a:ext cx="4095646" cy="629107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105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data generator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832FDB-48E8-E140-B998-DF7D0D8B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163149"/>
            <a:ext cx="6337300" cy="4470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5BC09A-D999-B646-A0E6-1D6088F5272D}"/>
              </a:ext>
            </a:extLst>
          </p:cNvPr>
          <p:cNvSpPr txBox="1"/>
          <p:nvPr/>
        </p:nvSpPr>
        <p:spPr>
          <a:xfrm>
            <a:off x="5616541" y="588932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8C60A3-34A0-2F4B-914E-068189F6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0994"/>
            <a:ext cx="2896573" cy="33347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2DFBF0-2FCB-CA4D-8E25-A35A6FD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650" y="2213687"/>
            <a:ext cx="2927350" cy="2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Can an AI Learn Physics?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線上媒體 1" title="How Well Can an AI Learn Physics? ⚛">
            <a:hlinkClick r:id="" action="ppaction://media"/>
            <a:extLst>
              <a:ext uri="{FF2B5EF4-FFF2-40B4-BE49-F238E27FC236}">
                <a16:creationId xmlns:a16="http://schemas.microsoft.com/office/drawing/2014/main" id="{41BEAE48-BD2C-4918-9BF3-C734750E96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7343" y="1140737"/>
            <a:ext cx="9197313" cy="51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3619B2-82B7-AD45-B56E-E416CEFFAB99}"/>
              </a:ext>
            </a:extLst>
          </p:cNvPr>
          <p:cNvSpPr/>
          <p:nvPr/>
        </p:nvSpPr>
        <p:spPr>
          <a:xfrm>
            <a:off x="464003" y="1231635"/>
            <a:ext cx="464238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BEF747-CBEA-BC41-A8BD-B9C3ADFB0A53}"/>
              </a:ext>
            </a:extLst>
          </p:cNvPr>
          <p:cNvSpPr/>
          <p:nvPr/>
        </p:nvSpPr>
        <p:spPr>
          <a:xfrm>
            <a:off x="6096001" y="1231635"/>
            <a:ext cx="54468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</p:spTree>
    <p:extLst>
      <p:ext uri="{BB962C8B-B14F-4D97-AF65-F5344CB8AC3E}">
        <p14:creationId xmlns:p14="http://schemas.microsoft.com/office/powerpoint/2010/main" val="358447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C993A-EBF7-2B49-8A37-D3F7091B887E}"/>
              </a:ext>
            </a:extLst>
          </p:cNvPr>
          <p:cNvSpPr/>
          <p:nvPr/>
        </p:nvSpPr>
        <p:spPr>
          <a:xfrm>
            <a:off x="950417" y="323953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00F59-BA0B-0241-A6F2-45CFEF0FBDCC}"/>
              </a:ext>
            </a:extLst>
          </p:cNvPr>
          <p:cNvSpPr/>
          <p:nvPr/>
        </p:nvSpPr>
        <p:spPr>
          <a:xfrm>
            <a:off x="5153080" y="3094522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F09906-E394-BD40-B5A1-F0E0120CF51A}"/>
              </a:ext>
            </a:extLst>
          </p:cNvPr>
          <p:cNvSpPr/>
          <p:nvPr/>
        </p:nvSpPr>
        <p:spPr>
          <a:xfrm>
            <a:off x="5121052" y="605955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4117C1-B2D2-6A44-8CDA-C594A8C96B58}"/>
              </a:ext>
            </a:extLst>
          </p:cNvPr>
          <p:cNvSpPr/>
          <p:nvPr/>
        </p:nvSpPr>
        <p:spPr>
          <a:xfrm>
            <a:off x="950417" y="6268748"/>
            <a:ext cx="223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5EF0B8-7603-E244-93AF-5A636A58AD31}"/>
              </a:ext>
            </a:extLst>
          </p:cNvPr>
          <p:cNvSpPr/>
          <p:nvPr/>
        </p:nvSpPr>
        <p:spPr>
          <a:xfrm>
            <a:off x="9074299" y="638016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5B989F-2031-604A-A00C-54E3DEF4EA27}"/>
              </a:ext>
            </a:extLst>
          </p:cNvPr>
          <p:cNvSpPr/>
          <p:nvPr/>
        </p:nvSpPr>
        <p:spPr>
          <a:xfrm>
            <a:off x="8012651" y="3250187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BDDFB4-8B68-47D3-BFEB-6E52AE9F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3" y="821113"/>
            <a:ext cx="11918713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FEDBBD-713C-EF41-A718-5AE612C8D510}"/>
              </a:ext>
            </a:extLst>
          </p:cNvPr>
          <p:cNvSpPr/>
          <p:nvPr/>
        </p:nvSpPr>
        <p:spPr>
          <a:xfrm>
            <a:off x="912388" y="2964665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60804-37D4-6E4B-B02B-130C101E32CC}"/>
              </a:ext>
            </a:extLst>
          </p:cNvPr>
          <p:cNvSpPr/>
          <p:nvPr/>
        </p:nvSpPr>
        <p:spPr>
          <a:xfrm>
            <a:off x="845060" y="616072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75E6C6-405B-624A-9772-7B4820569A1F}"/>
              </a:ext>
            </a:extLst>
          </p:cNvPr>
          <p:cNvSpPr/>
          <p:nvPr/>
        </p:nvSpPr>
        <p:spPr>
          <a:xfrm>
            <a:off x="5247807" y="320968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9808DF-49B4-FA4B-881E-0D00C71F762F}"/>
              </a:ext>
            </a:extLst>
          </p:cNvPr>
          <p:cNvSpPr/>
          <p:nvPr/>
        </p:nvSpPr>
        <p:spPr>
          <a:xfrm>
            <a:off x="4019906" y="6213105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F70CED-BED3-9F47-AD01-1C05C09959FB}"/>
              </a:ext>
            </a:extLst>
          </p:cNvPr>
          <p:cNvSpPr/>
          <p:nvPr/>
        </p:nvSpPr>
        <p:spPr>
          <a:xfrm>
            <a:off x="8968917" y="32307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D37A98-0009-0A40-AB09-031AF47EEC5D}"/>
              </a:ext>
            </a:extLst>
          </p:cNvPr>
          <p:cNvSpPr/>
          <p:nvPr/>
        </p:nvSpPr>
        <p:spPr>
          <a:xfrm>
            <a:off x="8979891" y="6137375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5A1C6E-03C1-4B77-BEBA-72344B59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957510"/>
            <a:ext cx="1172362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8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D695B-3FCD-2043-B075-4DD7AE9398CF}"/>
              </a:ext>
            </a:extLst>
          </p:cNvPr>
          <p:cNvSpPr/>
          <p:nvPr/>
        </p:nvSpPr>
        <p:spPr>
          <a:xfrm>
            <a:off x="1810222" y="285293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CF0E5E-6FF6-6D44-A725-25C956C130BB}"/>
              </a:ext>
            </a:extLst>
          </p:cNvPr>
          <p:cNvSpPr/>
          <p:nvPr/>
        </p:nvSpPr>
        <p:spPr>
          <a:xfrm>
            <a:off x="1912814" y="6254779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FACB11-526F-FE4F-9E25-4F32823076E1}"/>
              </a:ext>
            </a:extLst>
          </p:cNvPr>
          <p:cNvSpPr/>
          <p:nvPr/>
        </p:nvSpPr>
        <p:spPr>
          <a:xfrm>
            <a:off x="7535192" y="34031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472FD8-9187-4D42-BC36-43A66A4A38EC}"/>
              </a:ext>
            </a:extLst>
          </p:cNvPr>
          <p:cNvSpPr/>
          <p:nvPr/>
        </p:nvSpPr>
        <p:spPr>
          <a:xfrm>
            <a:off x="7006681" y="6439445"/>
            <a:ext cx="28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87AD9AF-717B-43A5-9AA7-54CDA74E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03" y="865304"/>
            <a:ext cx="8967993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035F66-8764-440C-808B-83722F5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3" y="1060301"/>
            <a:ext cx="8827773" cy="5547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A664C4-032F-484E-9A12-1B9F58DC1E0C}"/>
              </a:ext>
            </a:extLst>
          </p:cNvPr>
          <p:cNvSpPr/>
          <p:nvPr/>
        </p:nvSpPr>
        <p:spPr>
          <a:xfrm flipH="1">
            <a:off x="10083262" y="4214060"/>
            <a:ext cx="900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A95794-B141-48AF-B280-45D640E7B6B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038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60241</TotalTime>
  <Words>789</Words>
  <Application>Microsoft Office PowerPoint</Application>
  <PresentationFormat>寬螢幕</PresentationFormat>
  <Paragraphs>166</Paragraphs>
  <Slides>37</Slides>
  <Notes>34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等线</vt:lpstr>
      <vt:lpstr>游ゴシック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機器學習 YouTube 頻道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PPCC</cp:lastModifiedBy>
  <cp:revision>720</cp:revision>
  <dcterms:created xsi:type="dcterms:W3CDTF">2019-06-29T08:37:39Z</dcterms:created>
  <dcterms:modified xsi:type="dcterms:W3CDTF">2020-08-16T15:03:00Z</dcterms:modified>
</cp:coreProperties>
</file>